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38"/>
  </p:handoutMasterIdLst>
  <p:sldIdLst>
    <p:sldId id="318" r:id="rId3"/>
    <p:sldId id="510" r:id="rId5"/>
    <p:sldId id="469" r:id="rId6"/>
    <p:sldId id="452" r:id="rId7"/>
    <p:sldId id="463" r:id="rId8"/>
    <p:sldId id="464" r:id="rId9"/>
    <p:sldId id="473" r:id="rId10"/>
    <p:sldId id="480" r:id="rId11"/>
    <p:sldId id="502" r:id="rId12"/>
    <p:sldId id="482" r:id="rId13"/>
    <p:sldId id="488" r:id="rId14"/>
    <p:sldId id="505" r:id="rId15"/>
    <p:sldId id="504" r:id="rId16"/>
    <p:sldId id="507" r:id="rId17"/>
    <p:sldId id="506" r:id="rId18"/>
    <p:sldId id="513" r:id="rId19"/>
    <p:sldId id="514" r:id="rId20"/>
    <p:sldId id="515" r:id="rId21"/>
    <p:sldId id="516" r:id="rId22"/>
    <p:sldId id="545" r:id="rId23"/>
    <p:sldId id="563" r:id="rId24"/>
    <p:sldId id="521" r:id="rId25"/>
    <p:sldId id="522" r:id="rId26"/>
    <p:sldId id="523" r:id="rId27"/>
    <p:sldId id="524" r:id="rId28"/>
    <p:sldId id="525" r:id="rId29"/>
    <p:sldId id="526" r:id="rId30"/>
    <p:sldId id="527" r:id="rId31"/>
    <p:sldId id="528" r:id="rId32"/>
    <p:sldId id="529" r:id="rId33"/>
    <p:sldId id="530" r:id="rId34"/>
    <p:sldId id="531" r:id="rId35"/>
    <p:sldId id="532" r:id="rId36"/>
    <p:sldId id="533" r:id="rId37"/>
  </p:sldIdLst>
  <p:sldSz cx="12192000" cy="6858000"/>
  <p:notesSz cx="6858000" cy="9144000"/>
  <p:custDataLst>
    <p:tags r:id="rId4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C101"/>
    <a:srgbClr val="FFFFFF"/>
    <a:srgbClr val="01C1FF"/>
    <a:srgbClr val="020107"/>
    <a:srgbClr val="0987EB"/>
    <a:srgbClr val="FD9303"/>
    <a:srgbClr val="F9F9FA"/>
    <a:srgbClr val="484C5A"/>
    <a:srgbClr val="20283D"/>
    <a:srgbClr val="4A4D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25" autoAdjust="0"/>
    <p:restoredTop sz="94660"/>
  </p:normalViewPr>
  <p:slideViewPr>
    <p:cSldViewPr snapToGrid="0">
      <p:cViewPr varScale="1">
        <p:scale>
          <a:sx n="66" d="100"/>
          <a:sy n="66" d="100"/>
        </p:scale>
        <p:origin x="4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2" Type="http://schemas.openxmlformats.org/officeDocument/2006/relationships/tags" Target="tags/tag54.xml"/><Relationship Id="rId41" Type="http://schemas.openxmlformats.org/officeDocument/2006/relationships/tableStyles" Target="tableStyles.xml"/><Relationship Id="rId40" Type="http://schemas.openxmlformats.org/officeDocument/2006/relationships/viewProps" Target="viewProps.xml"/><Relationship Id="rId4" Type="http://schemas.openxmlformats.org/officeDocument/2006/relationships/notesMaster" Target="notesMasters/notesMaster1.xml"/><Relationship Id="rId39" Type="http://schemas.openxmlformats.org/officeDocument/2006/relationships/presProps" Target="presProps.xml"/><Relationship Id="rId38" Type="http://schemas.openxmlformats.org/officeDocument/2006/relationships/handoutMaster" Target="handoutMasters/handoutMaster1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EFEEBD-40B6-488C-A8CA-BFCDFA65EF4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6A7212-17FA-43AA-85E3-2B6D037860C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6BB6E-E7BA-4A70-904F-7DAF486B23F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5000"/>
    </mc:Choice>
    <mc:Fallback>
      <p:transition spd="slow" advTm="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5000"/>
    </mc:Choice>
    <mc:Fallback>
      <p:transition spd="slow" advTm="5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5000"/>
    </mc:Choice>
    <mc:Fallback>
      <p:transition spd="slow" advTm="5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/>
          <a:lstStyle/>
          <a:p>
            <a:fld id="{D26EB0D8-D049-4A31-8F2D-814DBCEBC8C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A77D73C6-6C2F-48CB-8888-B8D11C5DB61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5000"/>
    </mc:Choice>
    <mc:Fallback>
      <p:transition spd="slow" advTm="5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/>
          <a:lstStyle/>
          <a:p>
            <a:fld id="{688B6E5A-FC71-4ABB-95F4-065188AE9C2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9D54DFC5-C639-4E22-997A-80748E5D93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5000"/>
    </mc:Choice>
    <mc:Fallback>
      <p:transition spd="slow" advTm="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mc:AlternateContent xmlns:mc="http://schemas.openxmlformats.org/markup-compatibility/2006">
    <mc:Choice xmlns:p14="http://schemas.microsoft.com/office/powerpoint/2010/main" Requires="p14">
      <p:transition spd="slow" p14:dur="3000" advTm="5000"/>
    </mc:Choice>
    <mc:Fallback>
      <p:transition spd="slow" advTm="5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9.png"/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14.png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15.png"/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16.png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19.png"/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4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image" Target="../media/image26.png"/><Relationship Id="rId4" Type="http://schemas.openxmlformats.org/officeDocument/2006/relationships/tags" Target="../tags/tag33.xml"/><Relationship Id="rId3" Type="http://schemas.openxmlformats.org/officeDocument/2006/relationships/tags" Target="../tags/tag32.xml"/><Relationship Id="rId2" Type="http://schemas.openxmlformats.org/officeDocument/2006/relationships/image" Target="../media/image25.png"/><Relationship Id="rId1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7.png"/><Relationship Id="rId1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image" Target="../media/image32.png"/><Relationship Id="rId4" Type="http://schemas.openxmlformats.org/officeDocument/2006/relationships/image" Target="../media/image29.png"/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4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image" Target="../media/image39.png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image" Target="../media/image38.png"/><Relationship Id="rId1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40.png"/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41.png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image" Target="../media/image1.png"/></Relationships>
</file>

<file path=ppt/slides/_rels/slide3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image" Target="../media/image42.png"/><Relationship Id="rId4" Type="http://schemas.openxmlformats.org/officeDocument/2006/relationships/tags" Target="../tags/tag51.xml"/><Relationship Id="rId3" Type="http://schemas.openxmlformats.org/officeDocument/2006/relationships/tags" Target="../tags/tag50.xml"/><Relationship Id="rId2" Type="http://schemas.openxmlformats.org/officeDocument/2006/relationships/image" Target="../media/image41.png"/><Relationship Id="rId1" Type="http://schemas.openxmlformats.org/officeDocument/2006/relationships/image" Target="../media/image1.png"/></Relationships>
</file>

<file path=ppt/slides/_rels/slide3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4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4.png"/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5.png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image" Target="../media/image6.png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8.png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1658620" y="2134553"/>
            <a:ext cx="8764905" cy="2893695"/>
            <a:chOff x="2612" y="3103"/>
            <a:chExt cx="13803" cy="4557"/>
          </a:xfrm>
        </p:grpSpPr>
        <p:sp>
          <p:nvSpPr>
            <p:cNvPr id="74" name="_3"/>
            <p:cNvSpPr/>
            <p:nvPr/>
          </p:nvSpPr>
          <p:spPr>
            <a:xfrm>
              <a:off x="2612" y="4254"/>
              <a:ext cx="13803" cy="1452"/>
            </a:xfrm>
            <a:prstGeom prst="rect">
              <a:avLst/>
            </a:prstGeom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54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超星网络课程学习指南</a:t>
              </a:r>
              <a:endParaRPr lang="zh-CN" altLang="en-US" sz="5400" b="1" spc="1400" dirty="0">
                <a:solidFill>
                  <a:schemeClr val="bg1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5598" y="3103"/>
              <a:ext cx="8004" cy="115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5000"/>
                </a:lnSpc>
                <a:spcAft>
                  <a:spcPts val="600"/>
                </a:spcAft>
              </a:pPr>
              <a:endParaRPr lang="zh-CN" altLang="en-US" sz="2000" cap="all" dirty="0">
                <a:ln w="0"/>
                <a:solidFill>
                  <a:schemeClr val="bg1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11549" y="6794"/>
              <a:ext cx="4734" cy="866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_3"/>
            <p:cNvSpPr/>
            <p:nvPr/>
          </p:nvSpPr>
          <p:spPr>
            <a:xfrm>
              <a:off x="11788" y="6853"/>
              <a:ext cx="4256" cy="790"/>
            </a:xfrm>
            <a:prstGeom prst="rect">
              <a:avLst/>
            </a:prstGeom>
            <a:effectLst/>
          </p:spPr>
          <p:txBody>
            <a:bodyPr wrap="square">
              <a:spAutoFit/>
            </a:bodyPr>
            <a:lstStyle/>
            <a:p>
              <a:pPr algn="l">
                <a:buClrTx/>
                <a:buSzTx/>
                <a:buFontTx/>
              </a:pPr>
              <a:r>
                <a:rPr lang="en-US" altLang="zh-CN" sz="2665" b="1" dirty="0">
                  <a:solidFill>
                    <a:srgbClr val="01C1FF"/>
                  </a:solidFill>
                  <a:latin typeface="微软雅黑" panose="020B0503020204020204" charset="-122"/>
                  <a:ea typeface="微软雅黑" panose="020B0503020204020204" charset="-122"/>
                </a:rPr>
                <a:t>     </a:t>
              </a:r>
              <a:r>
                <a:rPr lang="zh-CN" altLang="zh-CN" sz="2665" b="1" dirty="0">
                  <a:solidFill>
                    <a:srgbClr val="01C1FF"/>
                  </a:solidFill>
                  <a:latin typeface="微软雅黑" panose="020B0503020204020204" charset="-122"/>
                  <a:ea typeface="微软雅黑" panose="020B0503020204020204" charset="-122"/>
                </a:rPr>
                <a:t>陕西 教务</a:t>
              </a:r>
              <a:endParaRPr lang="zh-CN" altLang="zh-CN" sz="2665" b="1" dirty="0">
                <a:solidFill>
                  <a:srgbClr val="01C1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pic>
        <p:nvPicPr>
          <p:cNvPr id="3" name="图片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1467" y="254544"/>
            <a:ext cx="2030965" cy="806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155390"/>
            <a:ext cx="12364556" cy="516200"/>
            <a:chOff x="1" y="140732"/>
            <a:chExt cx="12858749" cy="536832"/>
          </a:xfrm>
        </p:grpSpPr>
        <p:sp>
          <p:nvSpPr>
            <p:cNvPr id="8" name="任意多边形 30"/>
            <p:cNvSpPr/>
            <p:nvPr>
              <p:custDataLst>
                <p:tags r:id="rId2"/>
              </p:custDataLst>
            </p:nvPr>
          </p:nvSpPr>
          <p:spPr>
            <a:xfrm>
              <a:off x="733423" y="646282"/>
              <a:ext cx="12125327" cy="31282"/>
            </a:xfrm>
            <a:custGeom>
              <a:avLst/>
              <a:gdLst>
                <a:gd name="connsiteX0" fmla="*/ 0 w 12125327"/>
                <a:gd name="connsiteY0" fmla="*/ 0 h 31282"/>
                <a:gd name="connsiteX1" fmla="*/ 12125327 w 12125327"/>
                <a:gd name="connsiteY1" fmla="*/ 0 h 31282"/>
                <a:gd name="connsiteX2" fmla="*/ 12125327 w 12125327"/>
                <a:gd name="connsiteY2" fmla="*/ 31282 h 31282"/>
                <a:gd name="connsiteX3" fmla="*/ 17139 w 12125327"/>
                <a:gd name="connsiteY3" fmla="*/ 31282 h 31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25327" h="31282">
                  <a:moveTo>
                    <a:pt x="0" y="0"/>
                  </a:moveTo>
                  <a:lnTo>
                    <a:pt x="12125327" y="0"/>
                  </a:lnTo>
                  <a:lnTo>
                    <a:pt x="12125327" y="31282"/>
                  </a:lnTo>
                  <a:lnTo>
                    <a:pt x="17139" y="3128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9" name="任意多边形 31"/>
            <p:cNvSpPr/>
            <p:nvPr>
              <p:custDataLst>
                <p:tags r:id="rId3"/>
              </p:custDataLst>
            </p:nvPr>
          </p:nvSpPr>
          <p:spPr>
            <a:xfrm>
              <a:off x="1" y="140732"/>
              <a:ext cx="577217" cy="536832"/>
            </a:xfrm>
            <a:custGeom>
              <a:avLst/>
              <a:gdLst>
                <a:gd name="connsiteX0" fmla="*/ 284734 w 577217"/>
                <a:gd name="connsiteY0" fmla="*/ 0 h 536832"/>
                <a:gd name="connsiteX1" fmla="*/ 577217 w 577217"/>
                <a:gd name="connsiteY1" fmla="*/ 536832 h 536832"/>
                <a:gd name="connsiteX2" fmla="*/ 0 w 577217"/>
                <a:gd name="connsiteY2" fmla="*/ 536832 h 536832"/>
                <a:gd name="connsiteX3" fmla="*/ 0 w 577217"/>
                <a:gd name="connsiteY3" fmla="*/ 184 h 536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7217" h="536832">
                  <a:moveTo>
                    <a:pt x="284734" y="0"/>
                  </a:moveTo>
                  <a:lnTo>
                    <a:pt x="577217" y="536832"/>
                  </a:lnTo>
                  <a:lnTo>
                    <a:pt x="0" y="536832"/>
                  </a:lnTo>
                  <a:lnTo>
                    <a:pt x="0" y="1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 dirty="0">
                <a:solidFill>
                  <a:srgbClr val="7EC234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0" name="Content Placeholder 2"/>
            <p:cNvSpPr txBox="1"/>
            <p:nvPr/>
          </p:nvSpPr>
          <p:spPr>
            <a:xfrm>
              <a:off x="608929" y="260554"/>
              <a:ext cx="4623995" cy="319624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marL="0" indent="0" algn="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1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0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9" name="文本框 28"/>
          <p:cNvSpPr txBox="1"/>
          <p:nvPr/>
        </p:nvSpPr>
        <p:spPr>
          <a:xfrm>
            <a:off x="309880" y="812165"/>
            <a:ext cx="11059160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+mn-ea"/>
                <a:sym typeface="+mn-ea"/>
              </a:rPr>
              <a:t>首先需要大家点击“进度”，查看课程考核比例，了解获得成绩办法；</a:t>
            </a:r>
            <a:endParaRPr lang="en-US" altLang="zh-CN" sz="2800" b="1" dirty="0">
              <a:solidFill>
                <a:schemeClr val="bg1"/>
              </a:solidFill>
              <a:latin typeface="+mn-ea"/>
            </a:endParaRPr>
          </a:p>
          <a:p>
            <a:r>
              <a:rPr lang="zh-CN" altLang="en-US" sz="2800" b="1" dirty="0">
                <a:solidFill>
                  <a:schemeClr val="bg1"/>
                </a:solidFill>
                <a:latin typeface="+mn-ea"/>
                <a:sym typeface="+mn-ea"/>
              </a:rPr>
              <a:t>线上考核项目一般为观看视频、做测验、参加考试等，成绩由各部分加权得到。考核比例即加权系数。</a:t>
            </a:r>
            <a:endParaRPr lang="en-US" altLang="zh-CN" sz="2800" b="1" dirty="0">
              <a:solidFill>
                <a:schemeClr val="bg1"/>
              </a:solidFill>
              <a:latin typeface="+mn-ea"/>
            </a:endParaRPr>
          </a:p>
          <a:p>
            <a:endParaRPr lang="en-US" altLang="zh-CN" sz="2800" b="1" dirty="0">
              <a:solidFill>
                <a:schemeClr val="bg1"/>
              </a:solidFill>
              <a:latin typeface="+mn-ea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06120" y="62230"/>
            <a:ext cx="3973830" cy="5016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FontTx/>
            </a:pPr>
            <a:r>
              <a:rPr lang="zh-CN" altLang="zh-CN" sz="2665" b="1" dirty="0">
                <a:solidFill>
                  <a:srgbClr val="01C1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课程学习</a:t>
            </a:r>
            <a:endParaRPr lang="zh-CN" altLang="zh-CN" sz="2665" b="1" dirty="0">
              <a:solidFill>
                <a:srgbClr val="01C1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2535" y="2231390"/>
            <a:ext cx="9516110" cy="4478655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5" name="矩形 4"/>
          <p:cNvSpPr/>
          <p:nvPr/>
        </p:nvSpPr>
        <p:spPr>
          <a:xfrm>
            <a:off x="6582410" y="2439670"/>
            <a:ext cx="467360" cy="29337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155390"/>
            <a:ext cx="12364556" cy="516200"/>
            <a:chOff x="1" y="140732"/>
            <a:chExt cx="12858749" cy="536832"/>
          </a:xfrm>
        </p:grpSpPr>
        <p:sp>
          <p:nvSpPr>
            <p:cNvPr id="8" name="任意多边形 30"/>
            <p:cNvSpPr/>
            <p:nvPr>
              <p:custDataLst>
                <p:tags r:id="rId2"/>
              </p:custDataLst>
            </p:nvPr>
          </p:nvSpPr>
          <p:spPr>
            <a:xfrm>
              <a:off x="733423" y="646282"/>
              <a:ext cx="12125327" cy="31282"/>
            </a:xfrm>
            <a:custGeom>
              <a:avLst/>
              <a:gdLst>
                <a:gd name="connsiteX0" fmla="*/ 0 w 12125327"/>
                <a:gd name="connsiteY0" fmla="*/ 0 h 31282"/>
                <a:gd name="connsiteX1" fmla="*/ 12125327 w 12125327"/>
                <a:gd name="connsiteY1" fmla="*/ 0 h 31282"/>
                <a:gd name="connsiteX2" fmla="*/ 12125327 w 12125327"/>
                <a:gd name="connsiteY2" fmla="*/ 31282 h 31282"/>
                <a:gd name="connsiteX3" fmla="*/ 17139 w 12125327"/>
                <a:gd name="connsiteY3" fmla="*/ 31282 h 31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25327" h="31282">
                  <a:moveTo>
                    <a:pt x="0" y="0"/>
                  </a:moveTo>
                  <a:lnTo>
                    <a:pt x="12125327" y="0"/>
                  </a:lnTo>
                  <a:lnTo>
                    <a:pt x="12125327" y="31282"/>
                  </a:lnTo>
                  <a:lnTo>
                    <a:pt x="17139" y="3128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9" name="任意多边形 31"/>
            <p:cNvSpPr/>
            <p:nvPr>
              <p:custDataLst>
                <p:tags r:id="rId3"/>
              </p:custDataLst>
            </p:nvPr>
          </p:nvSpPr>
          <p:spPr>
            <a:xfrm>
              <a:off x="1" y="140732"/>
              <a:ext cx="577217" cy="536832"/>
            </a:xfrm>
            <a:custGeom>
              <a:avLst/>
              <a:gdLst>
                <a:gd name="connsiteX0" fmla="*/ 284734 w 577217"/>
                <a:gd name="connsiteY0" fmla="*/ 0 h 536832"/>
                <a:gd name="connsiteX1" fmla="*/ 577217 w 577217"/>
                <a:gd name="connsiteY1" fmla="*/ 536832 h 536832"/>
                <a:gd name="connsiteX2" fmla="*/ 0 w 577217"/>
                <a:gd name="connsiteY2" fmla="*/ 536832 h 536832"/>
                <a:gd name="connsiteX3" fmla="*/ 0 w 577217"/>
                <a:gd name="connsiteY3" fmla="*/ 184 h 536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7217" h="536832">
                  <a:moveTo>
                    <a:pt x="284734" y="0"/>
                  </a:moveTo>
                  <a:lnTo>
                    <a:pt x="577217" y="536832"/>
                  </a:lnTo>
                  <a:lnTo>
                    <a:pt x="0" y="536832"/>
                  </a:lnTo>
                  <a:lnTo>
                    <a:pt x="0" y="1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 dirty="0">
                <a:solidFill>
                  <a:srgbClr val="7EC234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0" name="Content Placeholder 2"/>
            <p:cNvSpPr txBox="1"/>
            <p:nvPr/>
          </p:nvSpPr>
          <p:spPr>
            <a:xfrm>
              <a:off x="608929" y="260554"/>
              <a:ext cx="4623995" cy="319624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marL="0" indent="0" algn="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1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0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6735868" y="4205393"/>
            <a:ext cx="41478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/>
              <a:t>点击确定</a:t>
            </a:r>
            <a:endParaRPr lang="zh-CN" altLang="en-US" sz="2400"/>
          </a:p>
        </p:txBody>
      </p:sp>
      <p:sp>
        <p:nvSpPr>
          <p:cNvPr id="15" name="文本框 14"/>
          <p:cNvSpPr txBox="1"/>
          <p:nvPr/>
        </p:nvSpPr>
        <p:spPr>
          <a:xfrm>
            <a:off x="706120" y="62230"/>
            <a:ext cx="3973830" cy="501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zh-CN" sz="2665" b="1" dirty="0">
                <a:solidFill>
                  <a:srgbClr val="01C1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课程学习</a:t>
            </a:r>
            <a:endParaRPr lang="zh-CN" altLang="zh-CN" sz="2665" b="1" dirty="0">
              <a:solidFill>
                <a:srgbClr val="01C1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585682" y="971550"/>
            <a:ext cx="3965787" cy="5016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FontTx/>
            </a:pPr>
            <a:r>
              <a:rPr lang="zh-CN" altLang="zh-CN" sz="2665" b="1" dirty="0">
                <a:solidFill>
                  <a:srgbClr val="01C1FF"/>
                </a:solidFill>
                <a:latin typeface="微软雅黑" panose="020B0503020204020204" charset="-122"/>
                <a:ea typeface="微软雅黑" panose="020B0503020204020204" charset="-122"/>
              </a:rPr>
              <a:t>章节</a:t>
            </a:r>
            <a:endParaRPr lang="zh-CN" altLang="zh-CN" sz="2665" b="1" dirty="0">
              <a:solidFill>
                <a:srgbClr val="01C1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2082800" y="971550"/>
            <a:ext cx="323405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chemeClr val="bg1"/>
                </a:solidFill>
                <a:sym typeface="+mn-ea"/>
              </a:rPr>
              <a:t>必须完成的任务点</a:t>
            </a:r>
            <a:endParaRPr lang="zh-CN" altLang="en-US" sz="2400">
              <a:solidFill>
                <a:schemeClr val="bg1"/>
              </a:solidFill>
              <a:sym typeface="+mn-ea"/>
            </a:endParaRPr>
          </a:p>
          <a:p>
            <a:endParaRPr lang="zh-CN" altLang="en-US" sz="2400">
              <a:solidFill>
                <a:schemeClr val="bg1"/>
              </a:solidFill>
              <a:sym typeface="+mn-ea"/>
            </a:endParaRPr>
          </a:p>
        </p:txBody>
      </p:sp>
      <p:sp>
        <p:nvSpPr>
          <p:cNvPr id="35" name="椭圆 34"/>
          <p:cNvSpPr/>
          <p:nvPr/>
        </p:nvSpPr>
        <p:spPr>
          <a:xfrm>
            <a:off x="1778000" y="1081405"/>
            <a:ext cx="304800" cy="3048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36" name="图片 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450" y="1668145"/>
            <a:ext cx="7336155" cy="4951730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1635" y="1667510"/>
            <a:ext cx="7821295" cy="4952365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155390"/>
            <a:ext cx="12364556" cy="516200"/>
            <a:chOff x="1" y="140732"/>
            <a:chExt cx="12858749" cy="536832"/>
          </a:xfrm>
        </p:grpSpPr>
        <p:sp>
          <p:nvSpPr>
            <p:cNvPr id="8" name="任意多边形 30"/>
            <p:cNvSpPr/>
            <p:nvPr>
              <p:custDataLst>
                <p:tags r:id="rId2"/>
              </p:custDataLst>
            </p:nvPr>
          </p:nvSpPr>
          <p:spPr>
            <a:xfrm>
              <a:off x="733423" y="646282"/>
              <a:ext cx="12125327" cy="31282"/>
            </a:xfrm>
            <a:custGeom>
              <a:avLst/>
              <a:gdLst>
                <a:gd name="connsiteX0" fmla="*/ 0 w 12125327"/>
                <a:gd name="connsiteY0" fmla="*/ 0 h 31282"/>
                <a:gd name="connsiteX1" fmla="*/ 12125327 w 12125327"/>
                <a:gd name="connsiteY1" fmla="*/ 0 h 31282"/>
                <a:gd name="connsiteX2" fmla="*/ 12125327 w 12125327"/>
                <a:gd name="connsiteY2" fmla="*/ 31282 h 31282"/>
                <a:gd name="connsiteX3" fmla="*/ 17139 w 12125327"/>
                <a:gd name="connsiteY3" fmla="*/ 31282 h 31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25327" h="31282">
                  <a:moveTo>
                    <a:pt x="0" y="0"/>
                  </a:moveTo>
                  <a:lnTo>
                    <a:pt x="12125327" y="0"/>
                  </a:lnTo>
                  <a:lnTo>
                    <a:pt x="12125327" y="31282"/>
                  </a:lnTo>
                  <a:lnTo>
                    <a:pt x="17139" y="3128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9" name="任意多边形 31"/>
            <p:cNvSpPr/>
            <p:nvPr>
              <p:custDataLst>
                <p:tags r:id="rId3"/>
              </p:custDataLst>
            </p:nvPr>
          </p:nvSpPr>
          <p:spPr>
            <a:xfrm>
              <a:off x="1" y="140732"/>
              <a:ext cx="577217" cy="536832"/>
            </a:xfrm>
            <a:custGeom>
              <a:avLst/>
              <a:gdLst>
                <a:gd name="connsiteX0" fmla="*/ 284734 w 577217"/>
                <a:gd name="connsiteY0" fmla="*/ 0 h 536832"/>
                <a:gd name="connsiteX1" fmla="*/ 577217 w 577217"/>
                <a:gd name="connsiteY1" fmla="*/ 536832 h 536832"/>
                <a:gd name="connsiteX2" fmla="*/ 0 w 577217"/>
                <a:gd name="connsiteY2" fmla="*/ 536832 h 536832"/>
                <a:gd name="connsiteX3" fmla="*/ 0 w 577217"/>
                <a:gd name="connsiteY3" fmla="*/ 184 h 536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7217" h="536832">
                  <a:moveTo>
                    <a:pt x="284734" y="0"/>
                  </a:moveTo>
                  <a:lnTo>
                    <a:pt x="577217" y="536832"/>
                  </a:lnTo>
                  <a:lnTo>
                    <a:pt x="0" y="536832"/>
                  </a:lnTo>
                  <a:lnTo>
                    <a:pt x="0" y="1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 dirty="0">
                <a:solidFill>
                  <a:srgbClr val="7EC234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0" name="Content Placeholder 2"/>
            <p:cNvSpPr txBox="1"/>
            <p:nvPr/>
          </p:nvSpPr>
          <p:spPr>
            <a:xfrm>
              <a:off x="608929" y="260554"/>
              <a:ext cx="4623995" cy="319624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marL="0" indent="0" algn="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1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0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6735868" y="4205393"/>
            <a:ext cx="41478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/>
              <a:t>点击确定</a:t>
            </a:r>
            <a:endParaRPr lang="zh-CN" altLang="en-US" sz="2400"/>
          </a:p>
        </p:txBody>
      </p:sp>
      <p:sp>
        <p:nvSpPr>
          <p:cNvPr id="15" name="文本框 14"/>
          <p:cNvSpPr txBox="1"/>
          <p:nvPr/>
        </p:nvSpPr>
        <p:spPr>
          <a:xfrm>
            <a:off x="706120" y="62230"/>
            <a:ext cx="3973830" cy="501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zh-CN" sz="2665" b="1" dirty="0">
                <a:solidFill>
                  <a:srgbClr val="01C1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课程学习</a:t>
            </a:r>
            <a:endParaRPr lang="zh-CN" altLang="zh-CN" sz="2665" b="1" dirty="0">
              <a:solidFill>
                <a:srgbClr val="01C1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826347" y="971550"/>
            <a:ext cx="3965787" cy="5016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FontTx/>
            </a:pPr>
            <a:r>
              <a:rPr lang="zh-CN" altLang="zh-CN" sz="2665" b="1" dirty="0">
                <a:solidFill>
                  <a:srgbClr val="01C1FF"/>
                </a:solidFill>
                <a:latin typeface="微软雅黑" panose="020B0503020204020204" charset="-122"/>
                <a:ea typeface="微软雅黑" panose="020B0503020204020204" charset="-122"/>
              </a:rPr>
              <a:t>视频观看</a:t>
            </a:r>
            <a:endParaRPr lang="en-US" altLang="zh-CN" sz="2665" b="1" dirty="0">
              <a:solidFill>
                <a:srgbClr val="01C1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275" y="1575435"/>
            <a:ext cx="5702300" cy="4958080"/>
          </a:xfrm>
          <a:prstGeom prst="rect">
            <a:avLst/>
          </a:prstGeom>
          <a:ln w="38100">
            <a:solidFill>
              <a:srgbClr val="FEC10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8230" y="1574800"/>
            <a:ext cx="5932805" cy="4958715"/>
          </a:xfrm>
          <a:prstGeom prst="rect">
            <a:avLst/>
          </a:prstGeom>
          <a:ln w="38100">
            <a:solidFill>
              <a:srgbClr val="FEC101"/>
            </a:solidFill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155390"/>
            <a:ext cx="12364556" cy="516200"/>
            <a:chOff x="1" y="140732"/>
            <a:chExt cx="12858749" cy="536832"/>
          </a:xfrm>
        </p:grpSpPr>
        <p:sp>
          <p:nvSpPr>
            <p:cNvPr id="8" name="任意多边形 30"/>
            <p:cNvSpPr/>
            <p:nvPr>
              <p:custDataLst>
                <p:tags r:id="rId2"/>
              </p:custDataLst>
            </p:nvPr>
          </p:nvSpPr>
          <p:spPr>
            <a:xfrm>
              <a:off x="733423" y="646282"/>
              <a:ext cx="12125327" cy="31282"/>
            </a:xfrm>
            <a:custGeom>
              <a:avLst/>
              <a:gdLst>
                <a:gd name="connsiteX0" fmla="*/ 0 w 12125327"/>
                <a:gd name="connsiteY0" fmla="*/ 0 h 31282"/>
                <a:gd name="connsiteX1" fmla="*/ 12125327 w 12125327"/>
                <a:gd name="connsiteY1" fmla="*/ 0 h 31282"/>
                <a:gd name="connsiteX2" fmla="*/ 12125327 w 12125327"/>
                <a:gd name="connsiteY2" fmla="*/ 31282 h 31282"/>
                <a:gd name="connsiteX3" fmla="*/ 17139 w 12125327"/>
                <a:gd name="connsiteY3" fmla="*/ 31282 h 31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25327" h="31282">
                  <a:moveTo>
                    <a:pt x="0" y="0"/>
                  </a:moveTo>
                  <a:lnTo>
                    <a:pt x="12125327" y="0"/>
                  </a:lnTo>
                  <a:lnTo>
                    <a:pt x="12125327" y="31282"/>
                  </a:lnTo>
                  <a:lnTo>
                    <a:pt x="17139" y="3128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9" name="任意多边形 31"/>
            <p:cNvSpPr/>
            <p:nvPr>
              <p:custDataLst>
                <p:tags r:id="rId3"/>
              </p:custDataLst>
            </p:nvPr>
          </p:nvSpPr>
          <p:spPr>
            <a:xfrm>
              <a:off x="1" y="140732"/>
              <a:ext cx="577217" cy="536832"/>
            </a:xfrm>
            <a:custGeom>
              <a:avLst/>
              <a:gdLst>
                <a:gd name="connsiteX0" fmla="*/ 284734 w 577217"/>
                <a:gd name="connsiteY0" fmla="*/ 0 h 536832"/>
                <a:gd name="connsiteX1" fmla="*/ 577217 w 577217"/>
                <a:gd name="connsiteY1" fmla="*/ 536832 h 536832"/>
                <a:gd name="connsiteX2" fmla="*/ 0 w 577217"/>
                <a:gd name="connsiteY2" fmla="*/ 536832 h 536832"/>
                <a:gd name="connsiteX3" fmla="*/ 0 w 577217"/>
                <a:gd name="connsiteY3" fmla="*/ 184 h 536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7217" h="536832">
                  <a:moveTo>
                    <a:pt x="284734" y="0"/>
                  </a:moveTo>
                  <a:lnTo>
                    <a:pt x="577217" y="536832"/>
                  </a:lnTo>
                  <a:lnTo>
                    <a:pt x="0" y="536832"/>
                  </a:lnTo>
                  <a:lnTo>
                    <a:pt x="0" y="1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 dirty="0">
                <a:solidFill>
                  <a:srgbClr val="7EC234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0" name="Content Placeholder 2"/>
            <p:cNvSpPr txBox="1"/>
            <p:nvPr/>
          </p:nvSpPr>
          <p:spPr>
            <a:xfrm>
              <a:off x="608929" y="260554"/>
              <a:ext cx="4623995" cy="319624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marL="0" indent="0" algn="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1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0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706120" y="62230"/>
            <a:ext cx="3973830" cy="501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zh-CN" sz="2665" b="1" dirty="0">
                <a:solidFill>
                  <a:srgbClr val="01C1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课程学习</a:t>
            </a:r>
            <a:endParaRPr lang="zh-CN" altLang="zh-CN" sz="2665" b="1" dirty="0">
              <a:solidFill>
                <a:srgbClr val="01C1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" name="MH_Other_1"/>
          <p:cNvSpPr txBox="1">
            <a:spLocks noChangeArrowheads="1"/>
          </p:cNvSpPr>
          <p:nvPr/>
        </p:nvSpPr>
        <p:spPr bwMode="auto">
          <a:xfrm>
            <a:off x="820373" y="2971799"/>
            <a:ext cx="516731" cy="721519"/>
          </a:xfrm>
          <a:prstGeom prst="rect">
            <a:avLst/>
          </a:prstGeom>
          <a:solidFill>
            <a:srgbClr val="82DE2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indent="1905"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hangingPunct="1">
              <a:lnSpc>
                <a:spcPct val="100000"/>
              </a:lnSpc>
              <a:buSzTx/>
              <a:buFontTx/>
              <a:buNone/>
            </a:pPr>
            <a:r>
              <a:rPr kumimoji="0" lang="en-US" altLang="zh-CN" sz="4950" b="1">
                <a:solidFill>
                  <a:srgbClr val="FEFFFF"/>
                </a:solidFill>
                <a:ea typeface="微软雅黑" panose="020B0503020204020204" charset="-122"/>
                <a:sym typeface="Arial" panose="020B0604020202020204" pitchFamily="34" charset="0"/>
              </a:rPr>
              <a:t>1</a:t>
            </a:r>
            <a:endParaRPr kumimoji="0" lang="zh-CN" altLang="en-US" sz="4950" b="1">
              <a:solidFill>
                <a:srgbClr val="FEFFFF"/>
              </a:solidFill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3" name="MH_SubTitle_1"/>
          <p:cNvSpPr>
            <a:spLocks noChangeArrowheads="1"/>
          </p:cNvSpPr>
          <p:nvPr/>
        </p:nvSpPr>
        <p:spPr bwMode="auto">
          <a:xfrm>
            <a:off x="1489505" y="2842022"/>
            <a:ext cx="2858184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indent="1905"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hangingPunct="1">
              <a:lnSpc>
                <a:spcPts val="2300"/>
              </a:lnSpc>
              <a:buSzTx/>
              <a:buFontTx/>
              <a:buNone/>
            </a:pPr>
            <a:r>
              <a:rPr kumimoji="0" lang="zh-CN" altLang="en-US" sz="1350" b="1" dirty="0">
                <a:solidFill>
                  <a:srgbClr val="FFC000"/>
                </a:solidFill>
                <a:ea typeface="微软雅黑" panose="020B0503020204020204" charset="-122"/>
                <a:sym typeface="Arial" panose="020B0604020202020204" pitchFamily="34" charset="0"/>
              </a:rPr>
              <a:t>章节测验一旦提交就无法更改，请提交前一定要确认试题是否是全部完成</a:t>
            </a:r>
            <a:endParaRPr kumimoji="0" lang="zh-CN" altLang="en-US" sz="1350" b="1" dirty="0">
              <a:solidFill>
                <a:srgbClr val="FFC000"/>
              </a:solidFill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4" name="MH_Other_3"/>
          <p:cNvSpPr txBox="1">
            <a:spLocks noChangeArrowheads="1"/>
          </p:cNvSpPr>
          <p:nvPr/>
        </p:nvSpPr>
        <p:spPr bwMode="auto">
          <a:xfrm>
            <a:off x="820373" y="4006991"/>
            <a:ext cx="516731" cy="719791"/>
          </a:xfrm>
          <a:prstGeom prst="rect">
            <a:avLst/>
          </a:prstGeom>
          <a:solidFill>
            <a:srgbClr val="02AC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indent="1905"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hangingPunct="1">
              <a:lnSpc>
                <a:spcPct val="100000"/>
              </a:lnSpc>
              <a:buSzTx/>
              <a:buFontTx/>
              <a:buNone/>
            </a:pPr>
            <a:r>
              <a:rPr kumimoji="0" lang="en-US" altLang="zh-CN" sz="4950" b="1">
                <a:solidFill>
                  <a:srgbClr val="FEFFFF"/>
                </a:solidFill>
                <a:ea typeface="微软雅黑" panose="020B0503020204020204" charset="-122"/>
                <a:sym typeface="Arial" panose="020B0604020202020204" pitchFamily="34" charset="0"/>
              </a:rPr>
              <a:t>2</a:t>
            </a:r>
            <a:endParaRPr kumimoji="0" lang="zh-CN" altLang="en-US" sz="4950" b="1">
              <a:solidFill>
                <a:srgbClr val="FEFFFF"/>
              </a:solidFill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5" name="MH_SubTitle_2"/>
          <p:cNvSpPr>
            <a:spLocks noChangeArrowheads="1"/>
          </p:cNvSpPr>
          <p:nvPr/>
        </p:nvSpPr>
        <p:spPr bwMode="auto">
          <a:xfrm>
            <a:off x="1489505" y="3877866"/>
            <a:ext cx="2858184" cy="991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indent="1905"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hangingPunct="1">
              <a:lnSpc>
                <a:spcPts val="2300"/>
              </a:lnSpc>
              <a:buSzTx/>
              <a:buFontTx/>
              <a:buNone/>
            </a:pPr>
            <a:r>
              <a:rPr kumimoji="0" lang="zh-CN" altLang="en-US" sz="1350" b="1" dirty="0">
                <a:solidFill>
                  <a:srgbClr val="FFC000"/>
                </a:solidFill>
                <a:ea typeface="微软雅黑" panose="020B0503020204020204" charset="-122"/>
                <a:sym typeface="Arial" panose="020B0604020202020204" pitchFamily="34" charset="0"/>
              </a:rPr>
              <a:t>保存章节测验只是保存当前完成的选项，不是提交作业，如果只保存不提交的话，是没有作业成绩的</a:t>
            </a:r>
            <a:endParaRPr kumimoji="0" lang="zh-CN" altLang="en-US" sz="1350" b="1" dirty="0">
              <a:solidFill>
                <a:srgbClr val="FFC000"/>
              </a:solidFill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6" name="MH_Other_5"/>
          <p:cNvSpPr txBox="1">
            <a:spLocks noChangeArrowheads="1"/>
          </p:cNvSpPr>
          <p:nvPr/>
        </p:nvSpPr>
        <p:spPr bwMode="auto">
          <a:xfrm>
            <a:off x="820373" y="5041970"/>
            <a:ext cx="516731" cy="720655"/>
          </a:xfrm>
          <a:prstGeom prst="rect">
            <a:avLst/>
          </a:prstGeom>
          <a:solidFill>
            <a:srgbClr val="A362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indent="1905"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hangingPunct="1">
              <a:lnSpc>
                <a:spcPct val="100000"/>
              </a:lnSpc>
              <a:buSzTx/>
              <a:buFontTx/>
              <a:buNone/>
            </a:pPr>
            <a:r>
              <a:rPr kumimoji="0" lang="en-US" altLang="zh-CN" sz="4950" b="1">
                <a:solidFill>
                  <a:srgbClr val="FEFFFF"/>
                </a:solidFill>
                <a:ea typeface="微软雅黑" panose="020B0503020204020204" charset="-122"/>
                <a:sym typeface="Arial" panose="020B0604020202020204" pitchFamily="34" charset="0"/>
              </a:rPr>
              <a:t>3</a:t>
            </a:r>
            <a:endParaRPr kumimoji="0" lang="zh-CN" altLang="en-US" sz="4950" b="1">
              <a:solidFill>
                <a:srgbClr val="FEFFFF"/>
              </a:solidFill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7" name="MH_SubTitle_3"/>
          <p:cNvSpPr>
            <a:spLocks noChangeArrowheads="1"/>
          </p:cNvSpPr>
          <p:nvPr/>
        </p:nvSpPr>
        <p:spPr bwMode="auto">
          <a:xfrm>
            <a:off x="1489505" y="4912519"/>
            <a:ext cx="2858184" cy="992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indent="1905"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hangingPunct="1">
              <a:lnSpc>
                <a:spcPts val="2300"/>
              </a:lnSpc>
              <a:buSzTx/>
              <a:buFontTx/>
              <a:buNone/>
            </a:pPr>
            <a:r>
              <a:rPr kumimoji="0" lang="zh-CN" altLang="en-US" sz="1350" b="1" dirty="0">
                <a:solidFill>
                  <a:srgbClr val="FFC000"/>
                </a:solidFill>
                <a:ea typeface="微软雅黑" panose="020B0503020204020204" charset="-122"/>
                <a:sym typeface="Arial" panose="020B0604020202020204" pitchFamily="34" charset="0"/>
              </a:rPr>
              <a:t>作业提交不成功的话，建议先换谷歌浏览器和网络环境好的地方尝试</a:t>
            </a:r>
            <a:r>
              <a:rPr kumimoji="0" lang="zh-CN" altLang="en-US" sz="1350" b="1" dirty="0" smtClean="0">
                <a:solidFill>
                  <a:srgbClr val="FFC000"/>
                </a:solidFill>
                <a:ea typeface="微软雅黑" panose="020B0503020204020204" charset="-122"/>
                <a:sym typeface="Arial" panose="020B0604020202020204" pitchFamily="34" charset="0"/>
              </a:rPr>
              <a:t>提交</a:t>
            </a:r>
            <a:endParaRPr kumimoji="0" lang="zh-CN" altLang="en-US" sz="1350" b="1" dirty="0">
              <a:solidFill>
                <a:srgbClr val="FFC000"/>
              </a:solidFill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730569" y="2222466"/>
            <a:ext cx="1916906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0" b="1" dirty="0">
                <a:solidFill>
                  <a:srgbClr val="FF0000"/>
                </a:solidFill>
              </a:rPr>
              <a:t>注意</a:t>
            </a:r>
            <a:endParaRPr lang="zh-CN" altLang="en-US" sz="3000" b="1" dirty="0">
              <a:solidFill>
                <a:srgbClr val="FF0000"/>
              </a:solidFill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585682" y="971550"/>
            <a:ext cx="3965787" cy="5016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FontTx/>
            </a:pPr>
            <a:r>
              <a:rPr lang="zh-CN" altLang="zh-CN" sz="2665" b="1" dirty="0">
                <a:solidFill>
                  <a:srgbClr val="01C1FF"/>
                </a:solidFill>
                <a:latin typeface="微软雅黑" panose="020B0503020204020204" charset="-122"/>
                <a:ea typeface="微软雅黑" panose="020B0503020204020204" charset="-122"/>
              </a:rPr>
              <a:t>测验</a:t>
            </a:r>
            <a:endParaRPr lang="zh-CN" altLang="zh-CN" sz="2665" b="1" dirty="0">
              <a:solidFill>
                <a:srgbClr val="01C1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705485" y="1473200"/>
            <a:ext cx="55962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chemeClr val="bg1"/>
                </a:solidFill>
              </a:rPr>
              <a:t>开始答题</a:t>
            </a:r>
            <a:r>
              <a:rPr lang="en-US" altLang="zh-CN" sz="2400" b="1">
                <a:solidFill>
                  <a:schemeClr val="bg1"/>
                </a:solidFill>
              </a:rPr>
              <a:t>--</a:t>
            </a:r>
            <a:r>
              <a:rPr lang="zh-CN" altLang="en-US" sz="2400" b="1">
                <a:solidFill>
                  <a:schemeClr val="bg1"/>
                </a:solidFill>
              </a:rPr>
              <a:t>提交作业</a:t>
            </a:r>
            <a:endParaRPr lang="zh-CN" altLang="en-US" sz="2400" b="1">
              <a:solidFill>
                <a:schemeClr val="bg1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5805" y="859790"/>
            <a:ext cx="5055235" cy="5871845"/>
          </a:xfrm>
          <a:prstGeom prst="rect">
            <a:avLst/>
          </a:prstGeom>
          <a:ln w="38100">
            <a:solidFill>
              <a:srgbClr val="FEC101"/>
            </a:solidFill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155390"/>
            <a:ext cx="12364556" cy="516200"/>
            <a:chOff x="1" y="140732"/>
            <a:chExt cx="12858749" cy="536832"/>
          </a:xfrm>
        </p:grpSpPr>
        <p:sp>
          <p:nvSpPr>
            <p:cNvPr id="8" name="任意多边形 30"/>
            <p:cNvSpPr/>
            <p:nvPr>
              <p:custDataLst>
                <p:tags r:id="rId2"/>
              </p:custDataLst>
            </p:nvPr>
          </p:nvSpPr>
          <p:spPr>
            <a:xfrm>
              <a:off x="733423" y="646282"/>
              <a:ext cx="12125327" cy="31282"/>
            </a:xfrm>
            <a:custGeom>
              <a:avLst/>
              <a:gdLst>
                <a:gd name="connsiteX0" fmla="*/ 0 w 12125327"/>
                <a:gd name="connsiteY0" fmla="*/ 0 h 31282"/>
                <a:gd name="connsiteX1" fmla="*/ 12125327 w 12125327"/>
                <a:gd name="connsiteY1" fmla="*/ 0 h 31282"/>
                <a:gd name="connsiteX2" fmla="*/ 12125327 w 12125327"/>
                <a:gd name="connsiteY2" fmla="*/ 31282 h 31282"/>
                <a:gd name="connsiteX3" fmla="*/ 17139 w 12125327"/>
                <a:gd name="connsiteY3" fmla="*/ 31282 h 31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25327" h="31282">
                  <a:moveTo>
                    <a:pt x="0" y="0"/>
                  </a:moveTo>
                  <a:lnTo>
                    <a:pt x="12125327" y="0"/>
                  </a:lnTo>
                  <a:lnTo>
                    <a:pt x="12125327" y="31282"/>
                  </a:lnTo>
                  <a:lnTo>
                    <a:pt x="17139" y="3128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9" name="任意多边形 31"/>
            <p:cNvSpPr/>
            <p:nvPr>
              <p:custDataLst>
                <p:tags r:id="rId3"/>
              </p:custDataLst>
            </p:nvPr>
          </p:nvSpPr>
          <p:spPr>
            <a:xfrm>
              <a:off x="1" y="140732"/>
              <a:ext cx="577217" cy="536832"/>
            </a:xfrm>
            <a:custGeom>
              <a:avLst/>
              <a:gdLst>
                <a:gd name="connsiteX0" fmla="*/ 284734 w 577217"/>
                <a:gd name="connsiteY0" fmla="*/ 0 h 536832"/>
                <a:gd name="connsiteX1" fmla="*/ 577217 w 577217"/>
                <a:gd name="connsiteY1" fmla="*/ 536832 h 536832"/>
                <a:gd name="connsiteX2" fmla="*/ 0 w 577217"/>
                <a:gd name="connsiteY2" fmla="*/ 536832 h 536832"/>
                <a:gd name="connsiteX3" fmla="*/ 0 w 577217"/>
                <a:gd name="connsiteY3" fmla="*/ 184 h 536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7217" h="536832">
                  <a:moveTo>
                    <a:pt x="284734" y="0"/>
                  </a:moveTo>
                  <a:lnTo>
                    <a:pt x="577217" y="536832"/>
                  </a:lnTo>
                  <a:lnTo>
                    <a:pt x="0" y="536832"/>
                  </a:lnTo>
                  <a:lnTo>
                    <a:pt x="0" y="1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 dirty="0">
                <a:solidFill>
                  <a:srgbClr val="7EC234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0" name="Content Placeholder 2"/>
            <p:cNvSpPr txBox="1"/>
            <p:nvPr/>
          </p:nvSpPr>
          <p:spPr>
            <a:xfrm>
              <a:off x="608929" y="260554"/>
              <a:ext cx="4623995" cy="319624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marL="0" indent="0" algn="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1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0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6735868" y="4205393"/>
            <a:ext cx="41478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/>
              <a:t>点击确定</a:t>
            </a:r>
            <a:endParaRPr lang="zh-CN" altLang="en-US" sz="2400"/>
          </a:p>
        </p:txBody>
      </p:sp>
      <p:sp>
        <p:nvSpPr>
          <p:cNvPr id="15" name="文本框 14"/>
          <p:cNvSpPr txBox="1"/>
          <p:nvPr/>
        </p:nvSpPr>
        <p:spPr>
          <a:xfrm>
            <a:off x="706120" y="62230"/>
            <a:ext cx="3973830" cy="501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zh-CN" sz="2665" b="1" dirty="0">
                <a:solidFill>
                  <a:srgbClr val="01C1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课程学习</a:t>
            </a:r>
            <a:endParaRPr lang="zh-CN" altLang="zh-CN" sz="2665" b="1" dirty="0">
              <a:solidFill>
                <a:srgbClr val="01C1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5443432" y="821055"/>
            <a:ext cx="3965787" cy="5016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FontTx/>
            </a:pPr>
            <a:r>
              <a:rPr lang="zh-CN" altLang="en-US" sz="2665" b="1" dirty="0">
                <a:solidFill>
                  <a:srgbClr val="01C1FF"/>
                </a:solidFill>
                <a:latin typeface="微软雅黑" panose="020B0503020204020204" charset="-122"/>
                <a:ea typeface="微软雅黑" panose="020B0503020204020204" charset="-122"/>
              </a:rPr>
              <a:t>考试</a:t>
            </a:r>
            <a:endParaRPr lang="zh-CN" altLang="en-US" sz="2665" b="1" dirty="0">
              <a:solidFill>
                <a:srgbClr val="01C1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2670175" y="1473200"/>
            <a:ext cx="60439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266700" algn="l"/>
            <a:r>
              <a:rPr lang="zh-CN" sz="2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需符合考试时间及考试条件方能才加考试</a:t>
            </a:r>
            <a:endParaRPr lang="zh-CN" sz="24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570" y="2374265"/>
            <a:ext cx="11410950" cy="3867150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155390"/>
            <a:ext cx="12364556" cy="516200"/>
            <a:chOff x="1" y="140732"/>
            <a:chExt cx="12858749" cy="536832"/>
          </a:xfrm>
        </p:grpSpPr>
        <p:sp>
          <p:nvSpPr>
            <p:cNvPr id="8" name="任意多边形 30"/>
            <p:cNvSpPr/>
            <p:nvPr>
              <p:custDataLst>
                <p:tags r:id="rId2"/>
              </p:custDataLst>
            </p:nvPr>
          </p:nvSpPr>
          <p:spPr>
            <a:xfrm>
              <a:off x="733423" y="646282"/>
              <a:ext cx="12125327" cy="31282"/>
            </a:xfrm>
            <a:custGeom>
              <a:avLst/>
              <a:gdLst>
                <a:gd name="connsiteX0" fmla="*/ 0 w 12125327"/>
                <a:gd name="connsiteY0" fmla="*/ 0 h 31282"/>
                <a:gd name="connsiteX1" fmla="*/ 12125327 w 12125327"/>
                <a:gd name="connsiteY1" fmla="*/ 0 h 31282"/>
                <a:gd name="connsiteX2" fmla="*/ 12125327 w 12125327"/>
                <a:gd name="connsiteY2" fmla="*/ 31282 h 31282"/>
                <a:gd name="connsiteX3" fmla="*/ 17139 w 12125327"/>
                <a:gd name="connsiteY3" fmla="*/ 31282 h 31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25327" h="31282">
                  <a:moveTo>
                    <a:pt x="0" y="0"/>
                  </a:moveTo>
                  <a:lnTo>
                    <a:pt x="12125327" y="0"/>
                  </a:lnTo>
                  <a:lnTo>
                    <a:pt x="12125327" y="31282"/>
                  </a:lnTo>
                  <a:lnTo>
                    <a:pt x="17139" y="3128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9" name="任意多边形 31"/>
            <p:cNvSpPr/>
            <p:nvPr>
              <p:custDataLst>
                <p:tags r:id="rId3"/>
              </p:custDataLst>
            </p:nvPr>
          </p:nvSpPr>
          <p:spPr>
            <a:xfrm>
              <a:off x="1" y="140732"/>
              <a:ext cx="577217" cy="536832"/>
            </a:xfrm>
            <a:custGeom>
              <a:avLst/>
              <a:gdLst>
                <a:gd name="connsiteX0" fmla="*/ 284734 w 577217"/>
                <a:gd name="connsiteY0" fmla="*/ 0 h 536832"/>
                <a:gd name="connsiteX1" fmla="*/ 577217 w 577217"/>
                <a:gd name="connsiteY1" fmla="*/ 536832 h 536832"/>
                <a:gd name="connsiteX2" fmla="*/ 0 w 577217"/>
                <a:gd name="connsiteY2" fmla="*/ 536832 h 536832"/>
                <a:gd name="connsiteX3" fmla="*/ 0 w 577217"/>
                <a:gd name="connsiteY3" fmla="*/ 184 h 536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7217" h="536832">
                  <a:moveTo>
                    <a:pt x="284734" y="0"/>
                  </a:moveTo>
                  <a:lnTo>
                    <a:pt x="577217" y="536832"/>
                  </a:lnTo>
                  <a:lnTo>
                    <a:pt x="0" y="536832"/>
                  </a:lnTo>
                  <a:lnTo>
                    <a:pt x="0" y="1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 dirty="0">
                <a:solidFill>
                  <a:srgbClr val="7EC234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0" name="Content Placeholder 2"/>
            <p:cNvSpPr txBox="1"/>
            <p:nvPr/>
          </p:nvSpPr>
          <p:spPr>
            <a:xfrm>
              <a:off x="608929" y="260554"/>
              <a:ext cx="4623995" cy="319624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marL="0" indent="0" algn="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1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0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706120" y="62230"/>
            <a:ext cx="3973830" cy="501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SzTx/>
              <a:buFontTx/>
            </a:pPr>
            <a:r>
              <a:rPr lang="zh-CN" altLang="zh-CN" sz="2665" b="1" dirty="0">
                <a:solidFill>
                  <a:srgbClr val="01C1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课程学习</a:t>
            </a:r>
            <a:endParaRPr lang="zh-CN" altLang="zh-CN" sz="2665" b="1" dirty="0">
              <a:solidFill>
                <a:srgbClr val="01C1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8900" y="1732915"/>
            <a:ext cx="9638030" cy="4900295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100" name="文本框 99"/>
          <p:cNvSpPr txBox="1"/>
          <p:nvPr/>
        </p:nvSpPr>
        <p:spPr>
          <a:xfrm>
            <a:off x="165100" y="779780"/>
            <a:ext cx="11861800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266700"/>
            <a:r>
              <a:rPr lang="zh-CN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如果同学们在学习过程中遇到视频加载失败、任务点无法解锁等问题，可以在</a:t>
            </a:r>
            <a:r>
              <a:rPr lang="en-US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zh-CN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首页</a:t>
            </a:r>
            <a:r>
              <a:rPr lang="en-US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lang="zh-CN" altLang="en-US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右下角点击</a:t>
            </a:r>
            <a:r>
              <a:rPr lang="en-US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zh-CN" altLang="en-US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在线客服</a:t>
            </a:r>
            <a:r>
              <a:rPr lang="en-US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lang="zh-CN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，联系在线客服进行解决</a:t>
            </a:r>
            <a:endParaRPr lang="zh-CN" altLang="en-US" sz="28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336040" y="2089785"/>
            <a:ext cx="9939020" cy="230695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00000"/>
              </a:lnSpc>
              <a:buClrTx/>
              <a:buSzTx/>
              <a:buFontTx/>
            </a:pPr>
            <a:r>
              <a:rPr lang="zh-CN" altLang="zh-CN" sz="48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sym typeface="微软雅黑 Light" panose="020B0502040204020203" pitchFamily="34" charset="-122"/>
              </a:rPr>
              <a:t>学习方式二：</a:t>
            </a:r>
            <a:endParaRPr lang="zh-CN" altLang="zh-CN" sz="4800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sym typeface="微软雅黑 Light" panose="020B0502040204020203" pitchFamily="34" charset="-122"/>
            </a:endParaRPr>
          </a:p>
          <a:p>
            <a:pPr algn="ctr">
              <a:lnSpc>
                <a:spcPct val="100000"/>
              </a:lnSpc>
              <a:buClrTx/>
              <a:buSzTx/>
              <a:buFontTx/>
            </a:pPr>
            <a:endParaRPr lang="zh-CN" altLang="zh-CN" sz="4800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sym typeface="微软雅黑 Light" panose="020B0502040204020203" pitchFamily="34" charset="-122"/>
            </a:endParaRPr>
          </a:p>
          <a:p>
            <a:pPr algn="ctr">
              <a:lnSpc>
                <a:spcPct val="100000"/>
              </a:lnSpc>
              <a:buClrTx/>
              <a:buSzTx/>
              <a:buFontTx/>
            </a:pPr>
            <a:r>
              <a:rPr lang="zh-CN" altLang="zh-CN" sz="48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sym typeface="微软雅黑 Light" panose="020B0502040204020203" pitchFamily="34" charset="-122"/>
              </a:rPr>
              <a:t>使用手机端学习网络课程</a:t>
            </a:r>
            <a:endParaRPr lang="zh-CN" altLang="zh-CN" sz="4800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sym typeface="微软雅黑 Light" panose="020B0502040204020203" pitchFamily="34" charset="-12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920933" y="1649095"/>
            <a:ext cx="2350135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14400" dirty="0">
                <a:solidFill>
                  <a:schemeClr val="bg1"/>
                </a:solidFill>
                <a:latin typeface="Century Gothic" panose="020B0502020202020204" charset="0"/>
                <a:ea typeface="Meiryo UI" panose="020B0604030504040204" charset="-128"/>
                <a:sym typeface="微软雅黑 Light" panose="020B0502040204020203" pitchFamily="34" charset="-122"/>
              </a:rPr>
              <a:t>01</a:t>
            </a:r>
            <a:endParaRPr lang="en-US" altLang="zh-CN" sz="14400" dirty="0">
              <a:solidFill>
                <a:schemeClr val="bg1"/>
              </a:solidFill>
              <a:latin typeface="Century Gothic" panose="020B0502020202020204" charset="0"/>
              <a:ea typeface="Meiryo UI" panose="020B0604030504040204" charset="-128"/>
              <a:sym typeface="微软雅黑 Light" panose="020B0502040204020203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351530" y="4015105"/>
            <a:ext cx="5488940" cy="5016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00000"/>
              </a:lnSpc>
              <a:buClrTx/>
              <a:buSzTx/>
              <a:buFontTx/>
            </a:pPr>
            <a:r>
              <a:rPr lang="zh-CN" altLang="zh-CN" sz="2665" b="1" dirty="0">
                <a:solidFill>
                  <a:srgbClr val="01C1FF"/>
                </a:solidFill>
                <a:latin typeface="微软雅黑" panose="020B0503020204020204" charset="-122"/>
                <a:ea typeface="微软雅黑" panose="020B0503020204020204" charset="-122"/>
                <a:sym typeface="微软雅黑 Light" panose="020B0502040204020203" pitchFamily="34" charset="-122"/>
              </a:rPr>
              <a:t>登录学习通</a:t>
            </a:r>
            <a:endParaRPr lang="zh-CN" altLang="zh-CN" sz="2665" b="1" dirty="0">
              <a:solidFill>
                <a:srgbClr val="01C1FF"/>
              </a:solidFill>
              <a:latin typeface="微软雅黑" panose="020B0503020204020204" charset="-122"/>
              <a:ea typeface="微软雅黑" panose="020B0503020204020204" charset="-122"/>
              <a:sym typeface="微软雅黑 Light" panose="020B0502040204020203" pitchFamily="34" charset="-12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155390"/>
            <a:ext cx="12364556" cy="516200"/>
            <a:chOff x="1" y="140732"/>
            <a:chExt cx="12858749" cy="536832"/>
          </a:xfrm>
        </p:grpSpPr>
        <p:sp>
          <p:nvSpPr>
            <p:cNvPr id="8" name="任意多边形 30"/>
            <p:cNvSpPr/>
            <p:nvPr>
              <p:custDataLst>
                <p:tags r:id="rId2"/>
              </p:custDataLst>
            </p:nvPr>
          </p:nvSpPr>
          <p:spPr>
            <a:xfrm>
              <a:off x="733423" y="646282"/>
              <a:ext cx="12125327" cy="31282"/>
            </a:xfrm>
            <a:custGeom>
              <a:avLst/>
              <a:gdLst>
                <a:gd name="connsiteX0" fmla="*/ 0 w 12125327"/>
                <a:gd name="connsiteY0" fmla="*/ 0 h 31282"/>
                <a:gd name="connsiteX1" fmla="*/ 12125327 w 12125327"/>
                <a:gd name="connsiteY1" fmla="*/ 0 h 31282"/>
                <a:gd name="connsiteX2" fmla="*/ 12125327 w 12125327"/>
                <a:gd name="connsiteY2" fmla="*/ 31282 h 31282"/>
                <a:gd name="connsiteX3" fmla="*/ 17139 w 12125327"/>
                <a:gd name="connsiteY3" fmla="*/ 31282 h 31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25327" h="31282">
                  <a:moveTo>
                    <a:pt x="0" y="0"/>
                  </a:moveTo>
                  <a:lnTo>
                    <a:pt x="12125327" y="0"/>
                  </a:lnTo>
                  <a:lnTo>
                    <a:pt x="12125327" y="31282"/>
                  </a:lnTo>
                  <a:lnTo>
                    <a:pt x="17139" y="3128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9" name="任意多边形 31"/>
            <p:cNvSpPr/>
            <p:nvPr>
              <p:custDataLst>
                <p:tags r:id="rId3"/>
              </p:custDataLst>
            </p:nvPr>
          </p:nvSpPr>
          <p:spPr>
            <a:xfrm>
              <a:off x="1" y="140732"/>
              <a:ext cx="577217" cy="536832"/>
            </a:xfrm>
            <a:custGeom>
              <a:avLst/>
              <a:gdLst>
                <a:gd name="connsiteX0" fmla="*/ 284734 w 577217"/>
                <a:gd name="connsiteY0" fmla="*/ 0 h 536832"/>
                <a:gd name="connsiteX1" fmla="*/ 577217 w 577217"/>
                <a:gd name="connsiteY1" fmla="*/ 536832 h 536832"/>
                <a:gd name="connsiteX2" fmla="*/ 0 w 577217"/>
                <a:gd name="connsiteY2" fmla="*/ 536832 h 536832"/>
                <a:gd name="connsiteX3" fmla="*/ 0 w 577217"/>
                <a:gd name="connsiteY3" fmla="*/ 184 h 536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7217" h="536832">
                  <a:moveTo>
                    <a:pt x="284734" y="0"/>
                  </a:moveTo>
                  <a:lnTo>
                    <a:pt x="577217" y="536832"/>
                  </a:lnTo>
                  <a:lnTo>
                    <a:pt x="0" y="536832"/>
                  </a:lnTo>
                  <a:lnTo>
                    <a:pt x="0" y="1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 dirty="0">
                <a:solidFill>
                  <a:srgbClr val="7EC234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0" name="Content Placeholder 2"/>
            <p:cNvSpPr txBox="1"/>
            <p:nvPr/>
          </p:nvSpPr>
          <p:spPr>
            <a:xfrm>
              <a:off x="608929" y="260554"/>
              <a:ext cx="4623995" cy="319624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marL="0" indent="0" algn="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1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0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00" name="文本框 99"/>
          <p:cNvSpPr txBox="1"/>
          <p:nvPr/>
        </p:nvSpPr>
        <p:spPr>
          <a:xfrm>
            <a:off x="1524000" y="1245235"/>
            <a:ext cx="820166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altLang="zh-CN" sz="2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                        </a:t>
            </a:r>
            <a:r>
              <a:rPr lang="zh-CN" sz="2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在手机应用商店搜索下载学习通。</a:t>
            </a:r>
            <a:endParaRPr lang="zh-CN" sz="24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indent="0"/>
            <a:endParaRPr lang="zh-CN" altLang="en-US" sz="24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705273" y="75988"/>
            <a:ext cx="3965787" cy="501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zh-CN" sz="2665" b="1" dirty="0">
                <a:solidFill>
                  <a:srgbClr val="01C1FF"/>
                </a:solidFill>
                <a:latin typeface="微软雅黑" panose="020B0503020204020204" charset="-122"/>
                <a:ea typeface="微软雅黑" panose="020B0503020204020204" charset="-122"/>
              </a:rPr>
              <a:t>1、下载学习通</a:t>
            </a:r>
            <a:endParaRPr lang="zh-CN" altLang="zh-CN" sz="2665" b="1" dirty="0">
              <a:solidFill>
                <a:srgbClr val="01C1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875" y="2385695"/>
            <a:ext cx="5048250" cy="2085975"/>
          </a:xfrm>
          <a:prstGeom prst="rect">
            <a:avLst/>
          </a:prstGeom>
          <a:ln w="38100">
            <a:noFill/>
          </a:ln>
        </p:spPr>
      </p:pic>
      <p:pic>
        <p:nvPicPr>
          <p:cNvPr id="4" name="图片 3" descr="微信图片_201903281529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92060" y="3701415"/>
            <a:ext cx="881380" cy="450215"/>
          </a:xfrm>
          <a:prstGeom prst="rect">
            <a:avLst/>
          </a:prstGeom>
          <a:ln w="38100">
            <a:noFill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155390"/>
            <a:ext cx="12364556" cy="516200"/>
            <a:chOff x="1" y="140732"/>
            <a:chExt cx="12858749" cy="536832"/>
          </a:xfrm>
        </p:grpSpPr>
        <p:sp>
          <p:nvSpPr>
            <p:cNvPr id="8" name="任意多边形 30"/>
            <p:cNvSpPr/>
            <p:nvPr>
              <p:custDataLst>
                <p:tags r:id="rId2"/>
              </p:custDataLst>
            </p:nvPr>
          </p:nvSpPr>
          <p:spPr>
            <a:xfrm>
              <a:off x="733423" y="646282"/>
              <a:ext cx="12125327" cy="31282"/>
            </a:xfrm>
            <a:custGeom>
              <a:avLst/>
              <a:gdLst>
                <a:gd name="connsiteX0" fmla="*/ 0 w 12125327"/>
                <a:gd name="connsiteY0" fmla="*/ 0 h 31282"/>
                <a:gd name="connsiteX1" fmla="*/ 12125327 w 12125327"/>
                <a:gd name="connsiteY1" fmla="*/ 0 h 31282"/>
                <a:gd name="connsiteX2" fmla="*/ 12125327 w 12125327"/>
                <a:gd name="connsiteY2" fmla="*/ 31282 h 31282"/>
                <a:gd name="connsiteX3" fmla="*/ 17139 w 12125327"/>
                <a:gd name="connsiteY3" fmla="*/ 31282 h 31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25327" h="31282">
                  <a:moveTo>
                    <a:pt x="0" y="0"/>
                  </a:moveTo>
                  <a:lnTo>
                    <a:pt x="12125327" y="0"/>
                  </a:lnTo>
                  <a:lnTo>
                    <a:pt x="12125327" y="31282"/>
                  </a:lnTo>
                  <a:lnTo>
                    <a:pt x="17139" y="3128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9" name="任意多边形 31"/>
            <p:cNvSpPr/>
            <p:nvPr>
              <p:custDataLst>
                <p:tags r:id="rId3"/>
              </p:custDataLst>
            </p:nvPr>
          </p:nvSpPr>
          <p:spPr>
            <a:xfrm>
              <a:off x="1" y="140732"/>
              <a:ext cx="577217" cy="536832"/>
            </a:xfrm>
            <a:custGeom>
              <a:avLst/>
              <a:gdLst>
                <a:gd name="connsiteX0" fmla="*/ 284734 w 577217"/>
                <a:gd name="connsiteY0" fmla="*/ 0 h 536832"/>
                <a:gd name="connsiteX1" fmla="*/ 577217 w 577217"/>
                <a:gd name="connsiteY1" fmla="*/ 536832 h 536832"/>
                <a:gd name="connsiteX2" fmla="*/ 0 w 577217"/>
                <a:gd name="connsiteY2" fmla="*/ 536832 h 536832"/>
                <a:gd name="connsiteX3" fmla="*/ 0 w 577217"/>
                <a:gd name="connsiteY3" fmla="*/ 184 h 536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7217" h="536832">
                  <a:moveTo>
                    <a:pt x="284734" y="0"/>
                  </a:moveTo>
                  <a:lnTo>
                    <a:pt x="577217" y="536832"/>
                  </a:lnTo>
                  <a:lnTo>
                    <a:pt x="0" y="536832"/>
                  </a:lnTo>
                  <a:lnTo>
                    <a:pt x="0" y="1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 dirty="0">
                <a:solidFill>
                  <a:srgbClr val="7EC234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0" name="Content Placeholder 2"/>
            <p:cNvSpPr txBox="1"/>
            <p:nvPr/>
          </p:nvSpPr>
          <p:spPr>
            <a:xfrm>
              <a:off x="608929" y="260554"/>
              <a:ext cx="4623995" cy="319624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marL="0" indent="0" algn="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1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0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714587" y="76200"/>
            <a:ext cx="3965787" cy="501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zh-CN" sz="2665" b="1" dirty="0">
                <a:solidFill>
                  <a:srgbClr val="01C1FF"/>
                </a:solidFill>
                <a:latin typeface="微软雅黑" panose="020B0503020204020204" charset="-122"/>
                <a:ea typeface="微软雅黑" panose="020B0503020204020204" charset="-122"/>
              </a:rPr>
              <a:t>2、登录学习通</a:t>
            </a:r>
            <a:endParaRPr lang="zh-CN" altLang="zh-CN" sz="2665" b="1" dirty="0">
              <a:solidFill>
                <a:srgbClr val="01C1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9" name="图片 18" descr="登录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4580" y="887730"/>
            <a:ext cx="3336290" cy="5751195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  <p:sp>
        <p:nvSpPr>
          <p:cNvPr id="20" name="椭圆 19"/>
          <p:cNvSpPr/>
          <p:nvPr/>
        </p:nvSpPr>
        <p:spPr>
          <a:xfrm>
            <a:off x="8848725" y="6178550"/>
            <a:ext cx="471170" cy="4603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7016750" y="1751330"/>
            <a:ext cx="763905" cy="3429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1506220" y="3347085"/>
            <a:ext cx="352552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chemeClr val="bg1"/>
                </a:solidFill>
              </a:rPr>
              <a:t>点击</a:t>
            </a:r>
            <a:r>
              <a:rPr lang="en-US" altLang="zh-CN" sz="2400" b="1">
                <a:solidFill>
                  <a:schemeClr val="bg1"/>
                </a:solidFill>
              </a:rPr>
              <a:t>“</a:t>
            </a:r>
            <a:r>
              <a:rPr lang="zh-CN" altLang="en-US" sz="2400" b="1">
                <a:solidFill>
                  <a:schemeClr val="bg1"/>
                </a:solidFill>
              </a:rPr>
              <a:t>我</a:t>
            </a:r>
            <a:r>
              <a:rPr lang="en-US" altLang="zh-CN" sz="2400" b="1">
                <a:solidFill>
                  <a:schemeClr val="bg1"/>
                </a:solidFill>
              </a:rPr>
              <a:t>”</a:t>
            </a:r>
            <a:r>
              <a:rPr lang="zh-CN" altLang="en-US" sz="2400" b="1">
                <a:solidFill>
                  <a:schemeClr val="bg1"/>
                </a:solidFill>
              </a:rPr>
              <a:t>界面；</a:t>
            </a:r>
            <a:endParaRPr lang="zh-CN" altLang="en-US" sz="2400" b="1">
              <a:solidFill>
                <a:schemeClr val="bg1"/>
              </a:solidFill>
            </a:endParaRPr>
          </a:p>
          <a:p>
            <a:r>
              <a:rPr lang="zh-CN" altLang="en-US" sz="2400" b="1">
                <a:solidFill>
                  <a:schemeClr val="bg1"/>
                </a:solidFill>
              </a:rPr>
              <a:t>随后点击请先登录</a:t>
            </a:r>
            <a:endParaRPr lang="zh-CN" altLang="en-US" sz="2400" b="1">
              <a:solidFill>
                <a:schemeClr val="bg1"/>
              </a:solidFill>
            </a:endParaRPr>
          </a:p>
          <a:p>
            <a:endParaRPr lang="zh-CN" altLang="en-US" sz="2400" b="1">
              <a:solidFill>
                <a:schemeClr val="bg1"/>
              </a:solidFill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1506432" y="2720975"/>
            <a:ext cx="3965787" cy="501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zh-CN" sz="2665" b="1" dirty="0">
                <a:solidFill>
                  <a:srgbClr val="01C1FF"/>
                </a:solidFill>
                <a:latin typeface="微软雅黑" panose="020B0503020204020204" charset="-122"/>
                <a:ea typeface="微软雅黑" panose="020B0503020204020204" charset="-122"/>
              </a:rPr>
              <a:t>首次登录</a:t>
            </a:r>
            <a:endParaRPr lang="zh-CN" altLang="zh-CN" sz="2665" b="1" dirty="0">
              <a:solidFill>
                <a:srgbClr val="01C1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ldLvl="0" animBg="1"/>
      <p:bldP spid="21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920240" y="2174240"/>
            <a:ext cx="8352155" cy="230695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00000"/>
              </a:lnSpc>
              <a:buClrTx/>
              <a:buSzTx/>
              <a:buFontTx/>
            </a:pPr>
            <a:r>
              <a:rPr lang="zh-CN" altLang="en-US" sz="4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 Light" panose="020B0502040204020203" pitchFamily="34" charset="-122"/>
              </a:rPr>
              <a:t>学习方式一：</a:t>
            </a:r>
            <a:endParaRPr lang="zh-CN" altLang="en-US" sz="4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微软雅黑 Light" panose="020B0502040204020203" pitchFamily="34" charset="-122"/>
            </a:endParaRPr>
          </a:p>
          <a:p>
            <a:pPr algn="ctr">
              <a:lnSpc>
                <a:spcPct val="100000"/>
              </a:lnSpc>
              <a:buClrTx/>
              <a:buSzTx/>
              <a:buFontTx/>
            </a:pPr>
            <a:endParaRPr lang="zh-CN" altLang="en-US" sz="4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微软雅黑 Light" panose="020B0502040204020203" pitchFamily="34" charset="-122"/>
            </a:endParaRPr>
          </a:p>
          <a:p>
            <a:pPr algn="ctr">
              <a:lnSpc>
                <a:spcPct val="100000"/>
              </a:lnSpc>
              <a:buClrTx/>
              <a:buSzTx/>
              <a:buFontTx/>
            </a:pPr>
            <a:r>
              <a:rPr lang="zh-CN" altLang="en-US" sz="4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 Light" panose="020B0502040204020203" pitchFamily="34" charset="-122"/>
              </a:rPr>
              <a:t>使用</a:t>
            </a:r>
            <a:r>
              <a:rPr lang="en-US" altLang="zh-CN" sz="4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 Light" panose="020B0502040204020203" pitchFamily="34" charset="-122"/>
              </a:rPr>
              <a:t>PC</a:t>
            </a:r>
            <a:r>
              <a:rPr lang="zh-CN" altLang="en-US" sz="4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 Light" panose="020B0502040204020203" pitchFamily="34" charset="-122"/>
              </a:rPr>
              <a:t>端学习网络课程</a:t>
            </a:r>
            <a:endParaRPr lang="zh-CN" altLang="en-US" sz="4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微软雅黑 Light" panose="020B0502040204020203" pitchFamily="34" charset="-12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155390"/>
            <a:ext cx="12364556" cy="516200"/>
            <a:chOff x="1" y="140732"/>
            <a:chExt cx="12858749" cy="536832"/>
          </a:xfrm>
        </p:grpSpPr>
        <p:sp>
          <p:nvSpPr>
            <p:cNvPr id="8" name="任意多边形 30"/>
            <p:cNvSpPr/>
            <p:nvPr>
              <p:custDataLst>
                <p:tags r:id="rId2"/>
              </p:custDataLst>
            </p:nvPr>
          </p:nvSpPr>
          <p:spPr>
            <a:xfrm>
              <a:off x="733423" y="646282"/>
              <a:ext cx="12125327" cy="31282"/>
            </a:xfrm>
            <a:custGeom>
              <a:avLst/>
              <a:gdLst>
                <a:gd name="connsiteX0" fmla="*/ 0 w 12125327"/>
                <a:gd name="connsiteY0" fmla="*/ 0 h 31282"/>
                <a:gd name="connsiteX1" fmla="*/ 12125327 w 12125327"/>
                <a:gd name="connsiteY1" fmla="*/ 0 h 31282"/>
                <a:gd name="connsiteX2" fmla="*/ 12125327 w 12125327"/>
                <a:gd name="connsiteY2" fmla="*/ 31282 h 31282"/>
                <a:gd name="connsiteX3" fmla="*/ 17139 w 12125327"/>
                <a:gd name="connsiteY3" fmla="*/ 31282 h 31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25327" h="31282">
                  <a:moveTo>
                    <a:pt x="0" y="0"/>
                  </a:moveTo>
                  <a:lnTo>
                    <a:pt x="12125327" y="0"/>
                  </a:lnTo>
                  <a:lnTo>
                    <a:pt x="12125327" y="31282"/>
                  </a:lnTo>
                  <a:lnTo>
                    <a:pt x="17139" y="3128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9" name="任意多边形 31"/>
            <p:cNvSpPr/>
            <p:nvPr>
              <p:custDataLst>
                <p:tags r:id="rId3"/>
              </p:custDataLst>
            </p:nvPr>
          </p:nvSpPr>
          <p:spPr>
            <a:xfrm>
              <a:off x="1" y="140732"/>
              <a:ext cx="577217" cy="536832"/>
            </a:xfrm>
            <a:custGeom>
              <a:avLst/>
              <a:gdLst>
                <a:gd name="connsiteX0" fmla="*/ 284734 w 577217"/>
                <a:gd name="connsiteY0" fmla="*/ 0 h 536832"/>
                <a:gd name="connsiteX1" fmla="*/ 577217 w 577217"/>
                <a:gd name="connsiteY1" fmla="*/ 536832 h 536832"/>
                <a:gd name="connsiteX2" fmla="*/ 0 w 577217"/>
                <a:gd name="connsiteY2" fmla="*/ 536832 h 536832"/>
                <a:gd name="connsiteX3" fmla="*/ 0 w 577217"/>
                <a:gd name="connsiteY3" fmla="*/ 184 h 536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7217" h="536832">
                  <a:moveTo>
                    <a:pt x="284734" y="0"/>
                  </a:moveTo>
                  <a:lnTo>
                    <a:pt x="577217" y="536832"/>
                  </a:lnTo>
                  <a:lnTo>
                    <a:pt x="0" y="536832"/>
                  </a:lnTo>
                  <a:lnTo>
                    <a:pt x="0" y="1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 dirty="0">
                <a:solidFill>
                  <a:srgbClr val="7EC234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0" name="Content Placeholder 2"/>
            <p:cNvSpPr txBox="1"/>
            <p:nvPr/>
          </p:nvSpPr>
          <p:spPr>
            <a:xfrm>
              <a:off x="608929" y="260554"/>
              <a:ext cx="4623995" cy="319624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marL="0" indent="0" algn="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1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0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714587" y="76200"/>
            <a:ext cx="3965787" cy="501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zh-CN" sz="2665" b="1" dirty="0">
                <a:solidFill>
                  <a:srgbClr val="01C1FF"/>
                </a:solidFill>
                <a:latin typeface="微软雅黑" panose="020B0503020204020204" charset="-122"/>
                <a:ea typeface="微软雅黑" panose="020B0503020204020204" charset="-122"/>
              </a:rPr>
              <a:t>2、登录学习通</a:t>
            </a:r>
            <a:endParaRPr lang="zh-CN" altLang="zh-CN" sz="2665" b="1" dirty="0">
              <a:solidFill>
                <a:srgbClr val="01C1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318770" y="851535"/>
            <a:ext cx="2495550" cy="501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zh-CN" sz="2665" b="1" dirty="0">
                <a:solidFill>
                  <a:srgbClr val="01C1FF"/>
                </a:solidFill>
                <a:latin typeface="微软雅黑" panose="020B0503020204020204" charset="-122"/>
                <a:ea typeface="微软雅黑" panose="020B0503020204020204" charset="-122"/>
              </a:rPr>
              <a:t>首次登录</a:t>
            </a:r>
            <a:endParaRPr lang="zh-CN" altLang="zh-CN" sz="2665" b="1" dirty="0">
              <a:solidFill>
                <a:srgbClr val="01C1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" name="图片 3" descr="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5815" y="1353185"/>
            <a:ext cx="2745105" cy="4881245"/>
          </a:xfrm>
          <a:prstGeom prst="rect">
            <a:avLst/>
          </a:prstGeom>
        </p:spPr>
      </p:pic>
      <p:pic>
        <p:nvPicPr>
          <p:cNvPr id="5" name="图片 4" descr="微信图片_2019082710515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5725" y="1353185"/>
            <a:ext cx="2745105" cy="4881245"/>
          </a:xfrm>
          <a:prstGeom prst="rect">
            <a:avLst/>
          </a:prstGeom>
        </p:spPr>
      </p:pic>
      <p:pic>
        <p:nvPicPr>
          <p:cNvPr id="6" name="图片 5" descr="微信图片_2019082710525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78070" y="1353185"/>
            <a:ext cx="2766060" cy="491871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788035" y="2581910"/>
            <a:ext cx="613410" cy="2306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gradFill>
                  <a:gsLst>
                    <a:gs pos="35000">
                      <a:schemeClr val="tx1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18900000" scaled="0"/>
                </a:gradFill>
              </a14:hiddenFill>
            </a:ext>
          </a:extLst>
        </p:spPr>
        <p:txBody>
          <a:bodyPr wrap="square" rtlCol="0" anchor="t">
            <a:spAutoFit/>
          </a:bodyPr>
          <a:p>
            <a:pPr algn="ctr"/>
            <a:r>
              <a:rPr lang="zh-CN" altLang="en-US" sz="2400" dirty="0">
                <a:solidFill>
                  <a:schemeClr val="bg1"/>
                </a:solidFill>
                <a:latin typeface="+mn-ea"/>
                <a:sym typeface="微软雅黑 Light" panose="020B0502040204020203" pitchFamily="34" charset="-122"/>
              </a:rPr>
              <a:t>点击我的界面</a:t>
            </a:r>
            <a:endParaRPr lang="zh-CN" altLang="en-US" sz="2400" dirty="0">
              <a:solidFill>
                <a:schemeClr val="bg1"/>
              </a:solidFill>
              <a:latin typeface="+mn-ea"/>
              <a:sym typeface="微软雅黑 Light" panose="020B0502040204020203" pitchFamily="34" charset="-122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2549525" y="1460500"/>
            <a:ext cx="351790" cy="360680"/>
          </a:xfrm>
          <a:prstGeom prst="ellipse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3564255" y="5826125"/>
            <a:ext cx="390525" cy="408305"/>
          </a:xfrm>
          <a:prstGeom prst="ellipse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264660" y="2581910"/>
            <a:ext cx="613410" cy="2306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gradFill>
                  <a:gsLst>
                    <a:gs pos="35000">
                      <a:schemeClr val="tx1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18900000" scaled="0"/>
                </a:gradFill>
              </a14:hiddenFill>
            </a:ext>
          </a:extLst>
        </p:spPr>
        <p:txBody>
          <a:bodyPr wrap="square" rtlCol="0" anchor="t">
            <a:spAutoFit/>
          </a:bodyPr>
          <a:p>
            <a:pPr algn="ctr"/>
            <a:r>
              <a:rPr lang="zh-CN" altLang="en-US" sz="2400" dirty="0">
                <a:solidFill>
                  <a:schemeClr val="bg1"/>
                </a:solidFill>
                <a:latin typeface="+mn-ea"/>
                <a:sym typeface="微软雅黑 Light" panose="020B0502040204020203" pitchFamily="34" charset="-122"/>
              </a:rPr>
              <a:t>进入登录界面</a:t>
            </a:r>
            <a:endParaRPr lang="zh-CN" altLang="en-US" sz="2400" dirty="0">
              <a:solidFill>
                <a:schemeClr val="bg1"/>
              </a:solidFill>
              <a:latin typeface="+mn-ea"/>
              <a:sym typeface="微软雅黑 Light" panose="020B0502040204020203" pitchFamily="34" charset="-122"/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4965700" y="3930015"/>
            <a:ext cx="671830" cy="224155"/>
          </a:xfrm>
          <a:prstGeom prst="round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7812405" y="2581910"/>
            <a:ext cx="613410" cy="1938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gradFill>
                  <a:gsLst>
                    <a:gs pos="35000">
                      <a:schemeClr val="tx1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18900000" scaled="0"/>
                </a:gradFill>
              </a14:hiddenFill>
            </a:ext>
          </a:extLst>
        </p:spPr>
        <p:txBody>
          <a:bodyPr wrap="square" rtlCol="0" anchor="t">
            <a:spAutoFit/>
          </a:bodyPr>
          <a:p>
            <a:pPr algn="ctr"/>
            <a:r>
              <a:rPr lang="zh-CN" altLang="en-US" sz="2400" dirty="0">
                <a:solidFill>
                  <a:schemeClr val="bg1"/>
                </a:solidFill>
                <a:latin typeface="+mn-ea"/>
                <a:sym typeface="微软雅黑 Light" panose="020B0502040204020203" pitchFamily="34" charset="-122"/>
              </a:rPr>
              <a:t>新用户注册</a:t>
            </a:r>
            <a:endParaRPr lang="zh-CN" altLang="en-US" sz="2400" dirty="0">
              <a:solidFill>
                <a:schemeClr val="bg1"/>
              </a:solidFill>
              <a:latin typeface="+mn-ea"/>
              <a:sym typeface="微软雅黑 Light" panose="020B0502040204020203" pitchFamily="34" charset="-122"/>
            </a:endParaRPr>
          </a:p>
        </p:txBody>
      </p:sp>
      <p:cxnSp>
        <p:nvCxnSpPr>
          <p:cNvPr id="23" name="直接箭头连接符 22"/>
          <p:cNvCxnSpPr/>
          <p:nvPr/>
        </p:nvCxnSpPr>
        <p:spPr>
          <a:xfrm flipV="1">
            <a:off x="9553575" y="2741930"/>
            <a:ext cx="311785" cy="1365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/>
          <p:cNvCxnSpPr/>
          <p:nvPr/>
        </p:nvCxnSpPr>
        <p:spPr>
          <a:xfrm flipV="1">
            <a:off x="9553575" y="3171825"/>
            <a:ext cx="311785" cy="1365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箭头连接符 24"/>
          <p:cNvCxnSpPr/>
          <p:nvPr/>
        </p:nvCxnSpPr>
        <p:spPr>
          <a:xfrm flipV="1">
            <a:off x="9553575" y="3564255"/>
            <a:ext cx="311785" cy="1365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26"/>
          <p:cNvSpPr txBox="1"/>
          <p:nvPr/>
        </p:nvSpPr>
        <p:spPr>
          <a:xfrm>
            <a:off x="9865360" y="2656205"/>
            <a:ext cx="1305560" cy="116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gradFill>
                  <a:gsLst>
                    <a:gs pos="35000">
                      <a:schemeClr val="tx1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18900000" scaled="0"/>
                </a:gradFill>
              </a14:hiddenFill>
            </a:ext>
          </a:extLst>
        </p:spPr>
        <p:txBody>
          <a:bodyPr wrap="square" rtlCol="0" anchor="t">
            <a:spAutoFit/>
          </a:bodyPr>
          <a:p>
            <a:pPr algn="l"/>
            <a:r>
              <a:rPr lang="en-US" altLang="zh-CN" sz="1400" dirty="0">
                <a:solidFill>
                  <a:schemeClr val="tx1"/>
                </a:solidFill>
                <a:latin typeface="+mn-ea"/>
                <a:sym typeface="微软雅黑 Light" panose="020B0502040204020203" pitchFamily="34" charset="-122"/>
              </a:rPr>
              <a:t>1.</a:t>
            </a:r>
            <a:r>
              <a:rPr lang="zh-CN" altLang="en-US" sz="1400" dirty="0">
                <a:solidFill>
                  <a:schemeClr val="tx1"/>
                </a:solidFill>
                <a:latin typeface="+mn-ea"/>
                <a:sym typeface="微软雅黑 Light" panose="020B0502040204020203" pitchFamily="34" charset="-122"/>
              </a:rPr>
              <a:t>输入手机号</a:t>
            </a:r>
            <a:endParaRPr lang="zh-CN" altLang="en-US" sz="1400" dirty="0">
              <a:solidFill>
                <a:schemeClr val="tx1"/>
              </a:solidFill>
              <a:latin typeface="+mn-ea"/>
              <a:sym typeface="微软雅黑 Light" panose="020B0502040204020203" pitchFamily="34" charset="-122"/>
            </a:endParaRPr>
          </a:p>
          <a:p>
            <a:pPr algn="ctr"/>
            <a:endParaRPr lang="zh-CN" altLang="en-US" sz="1400" dirty="0">
              <a:solidFill>
                <a:schemeClr val="tx1"/>
              </a:solidFill>
              <a:latin typeface="+mn-ea"/>
              <a:sym typeface="微软雅黑 Light" panose="020B0502040204020203" pitchFamily="34" charset="-122"/>
            </a:endParaRPr>
          </a:p>
          <a:p>
            <a:pPr algn="l"/>
            <a:r>
              <a:rPr lang="en-US" altLang="zh-CN" sz="1400" dirty="0">
                <a:solidFill>
                  <a:schemeClr val="tx1"/>
                </a:solidFill>
                <a:latin typeface="+mn-ea"/>
                <a:sym typeface="微软雅黑 Light" panose="020B0502040204020203" pitchFamily="34" charset="-122"/>
              </a:rPr>
              <a:t>2.</a:t>
            </a:r>
            <a:r>
              <a:rPr lang="zh-CN" altLang="en-US" sz="1400" dirty="0">
                <a:solidFill>
                  <a:schemeClr val="tx1"/>
                </a:solidFill>
                <a:latin typeface="+mn-ea"/>
                <a:sym typeface="微软雅黑 Light" panose="020B0502040204020203" pitchFamily="34" charset="-122"/>
              </a:rPr>
              <a:t>获取验证码</a:t>
            </a:r>
            <a:endParaRPr lang="zh-CN" altLang="en-US" sz="1400" dirty="0">
              <a:solidFill>
                <a:schemeClr val="tx1"/>
              </a:solidFill>
              <a:latin typeface="+mn-ea"/>
              <a:sym typeface="微软雅黑 Light" panose="020B0502040204020203" pitchFamily="34" charset="-122"/>
            </a:endParaRPr>
          </a:p>
          <a:p>
            <a:pPr algn="ctr"/>
            <a:endParaRPr lang="en-US" altLang="zh-CN" sz="1400" dirty="0">
              <a:solidFill>
                <a:schemeClr val="tx1"/>
              </a:solidFill>
              <a:latin typeface="+mn-ea"/>
              <a:sym typeface="微软雅黑 Light" panose="020B0502040204020203" pitchFamily="34" charset="-122"/>
            </a:endParaRPr>
          </a:p>
          <a:p>
            <a:pPr algn="l"/>
            <a:r>
              <a:rPr lang="en-US" altLang="zh-CN" sz="1400" dirty="0">
                <a:solidFill>
                  <a:schemeClr val="tx1"/>
                </a:solidFill>
                <a:latin typeface="+mn-ea"/>
                <a:sym typeface="微软雅黑 Light" panose="020B0502040204020203" pitchFamily="34" charset="-122"/>
              </a:rPr>
              <a:t>3.</a:t>
            </a:r>
            <a:r>
              <a:rPr lang="zh-CN" altLang="en-US" sz="1400" dirty="0">
                <a:solidFill>
                  <a:schemeClr val="tx1"/>
                </a:solidFill>
                <a:latin typeface="+mn-ea"/>
                <a:sym typeface="微软雅黑 Light" panose="020B0502040204020203" pitchFamily="34" charset="-122"/>
              </a:rPr>
              <a:t>设置密码</a:t>
            </a:r>
            <a:endParaRPr lang="zh-CN" altLang="en-US" sz="1400" dirty="0">
              <a:solidFill>
                <a:schemeClr val="tx1"/>
              </a:solidFill>
              <a:latin typeface="+mn-ea"/>
              <a:sym typeface="微软雅黑 Light" panose="020B0502040204020203" pitchFamily="34" charset="-12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155390"/>
            <a:ext cx="12364556" cy="516200"/>
            <a:chOff x="1" y="140732"/>
            <a:chExt cx="12858749" cy="536832"/>
          </a:xfrm>
        </p:grpSpPr>
        <p:sp>
          <p:nvSpPr>
            <p:cNvPr id="8" name="任意多边形 30"/>
            <p:cNvSpPr/>
            <p:nvPr>
              <p:custDataLst>
                <p:tags r:id="rId2"/>
              </p:custDataLst>
            </p:nvPr>
          </p:nvSpPr>
          <p:spPr>
            <a:xfrm>
              <a:off x="733423" y="646282"/>
              <a:ext cx="12125327" cy="31282"/>
            </a:xfrm>
            <a:custGeom>
              <a:avLst/>
              <a:gdLst>
                <a:gd name="connsiteX0" fmla="*/ 0 w 12125327"/>
                <a:gd name="connsiteY0" fmla="*/ 0 h 31282"/>
                <a:gd name="connsiteX1" fmla="*/ 12125327 w 12125327"/>
                <a:gd name="connsiteY1" fmla="*/ 0 h 31282"/>
                <a:gd name="connsiteX2" fmla="*/ 12125327 w 12125327"/>
                <a:gd name="connsiteY2" fmla="*/ 31282 h 31282"/>
                <a:gd name="connsiteX3" fmla="*/ 17139 w 12125327"/>
                <a:gd name="connsiteY3" fmla="*/ 31282 h 31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25327" h="31282">
                  <a:moveTo>
                    <a:pt x="0" y="0"/>
                  </a:moveTo>
                  <a:lnTo>
                    <a:pt x="12125327" y="0"/>
                  </a:lnTo>
                  <a:lnTo>
                    <a:pt x="12125327" y="31282"/>
                  </a:lnTo>
                  <a:lnTo>
                    <a:pt x="17139" y="3128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9" name="任意多边形 31"/>
            <p:cNvSpPr/>
            <p:nvPr>
              <p:custDataLst>
                <p:tags r:id="rId3"/>
              </p:custDataLst>
            </p:nvPr>
          </p:nvSpPr>
          <p:spPr>
            <a:xfrm>
              <a:off x="1" y="140732"/>
              <a:ext cx="577217" cy="536832"/>
            </a:xfrm>
            <a:custGeom>
              <a:avLst/>
              <a:gdLst>
                <a:gd name="connsiteX0" fmla="*/ 284734 w 577217"/>
                <a:gd name="connsiteY0" fmla="*/ 0 h 536832"/>
                <a:gd name="connsiteX1" fmla="*/ 577217 w 577217"/>
                <a:gd name="connsiteY1" fmla="*/ 536832 h 536832"/>
                <a:gd name="connsiteX2" fmla="*/ 0 w 577217"/>
                <a:gd name="connsiteY2" fmla="*/ 536832 h 536832"/>
                <a:gd name="connsiteX3" fmla="*/ 0 w 577217"/>
                <a:gd name="connsiteY3" fmla="*/ 184 h 536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7217" h="536832">
                  <a:moveTo>
                    <a:pt x="284734" y="0"/>
                  </a:moveTo>
                  <a:lnTo>
                    <a:pt x="577217" y="536832"/>
                  </a:lnTo>
                  <a:lnTo>
                    <a:pt x="0" y="536832"/>
                  </a:lnTo>
                  <a:lnTo>
                    <a:pt x="0" y="1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 dirty="0">
                <a:solidFill>
                  <a:srgbClr val="7EC234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0" name="Content Placeholder 2"/>
            <p:cNvSpPr txBox="1"/>
            <p:nvPr/>
          </p:nvSpPr>
          <p:spPr>
            <a:xfrm>
              <a:off x="608929" y="260554"/>
              <a:ext cx="4623995" cy="319624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marL="0" indent="0" algn="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1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0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714587" y="76200"/>
            <a:ext cx="3965787" cy="501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zh-CN" sz="2665" b="1" dirty="0">
                <a:solidFill>
                  <a:srgbClr val="01C1FF"/>
                </a:solidFill>
                <a:latin typeface="微软雅黑" panose="020B0503020204020204" charset="-122"/>
                <a:ea typeface="微软雅黑" panose="020B0503020204020204" charset="-122"/>
              </a:rPr>
              <a:t>2、登录学习通</a:t>
            </a:r>
            <a:endParaRPr lang="zh-CN" altLang="zh-CN" sz="2665" b="1" dirty="0">
              <a:solidFill>
                <a:srgbClr val="01C1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318770" y="851535"/>
            <a:ext cx="2495550" cy="501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2665" b="1" dirty="0">
                <a:solidFill>
                  <a:srgbClr val="01C1FF"/>
                </a:solidFill>
                <a:latin typeface="微软雅黑" panose="020B0503020204020204" charset="-122"/>
                <a:ea typeface="微软雅黑" panose="020B0503020204020204" charset="-122"/>
              </a:rPr>
              <a:t>完善个人信息</a:t>
            </a:r>
            <a:endParaRPr lang="zh-CN" altLang="en-US" sz="2665" b="1" dirty="0">
              <a:solidFill>
                <a:srgbClr val="01C1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197610" y="2611120"/>
            <a:ext cx="613410" cy="2306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gradFill>
                  <a:gsLst>
                    <a:gs pos="35000">
                      <a:schemeClr val="tx1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18900000" scaled="0"/>
                </a:gradFill>
              </a14:hiddenFill>
            </a:ext>
          </a:extLst>
        </p:spPr>
        <p:txBody>
          <a:bodyPr wrap="square" rtlCol="0" anchor="t">
            <a:spAutoFit/>
          </a:bodyPr>
          <a:p>
            <a:pPr algn="ctr"/>
            <a:r>
              <a:rPr lang="zh-CN" altLang="en-US" sz="2400" dirty="0">
                <a:solidFill>
                  <a:schemeClr val="bg1"/>
                </a:solidFill>
                <a:latin typeface="+mn-ea"/>
                <a:sym typeface="微软雅黑 Light" panose="020B0502040204020203" pitchFamily="34" charset="-122"/>
              </a:rPr>
              <a:t>输入学校全称</a:t>
            </a:r>
            <a:endParaRPr lang="zh-CN" altLang="en-US" sz="2400" dirty="0">
              <a:solidFill>
                <a:schemeClr val="bg1"/>
              </a:solidFill>
              <a:latin typeface="+mn-ea"/>
              <a:sym typeface="微软雅黑 Light" panose="020B0502040204020203" pitchFamily="34" charset="-122"/>
            </a:endParaRPr>
          </a:p>
        </p:txBody>
      </p:sp>
      <p:pic>
        <p:nvPicPr>
          <p:cNvPr id="7" name="图片 6" descr="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4735" y="1362075"/>
            <a:ext cx="2707005" cy="4813935"/>
          </a:xfrm>
          <a:prstGeom prst="rect">
            <a:avLst/>
          </a:prstGeom>
        </p:spPr>
      </p:pic>
      <p:pic>
        <p:nvPicPr>
          <p:cNvPr id="11" name="图片 10" descr="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0230" y="1353185"/>
            <a:ext cx="2710815" cy="482282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5648325" y="2611120"/>
            <a:ext cx="613410" cy="2306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gradFill>
                  <a:gsLst>
                    <a:gs pos="35000">
                      <a:schemeClr val="tx1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18900000" scaled="0"/>
                </a:gradFill>
              </a14:hiddenFill>
            </a:ext>
          </a:extLst>
        </p:spPr>
        <p:txBody>
          <a:bodyPr wrap="square" rtlCol="0" anchor="t">
            <a:spAutoFit/>
          </a:bodyPr>
          <a:p>
            <a:pPr algn="ctr"/>
            <a:r>
              <a:rPr lang="zh-CN" altLang="en-US" sz="2400" dirty="0">
                <a:solidFill>
                  <a:schemeClr val="bg1"/>
                </a:solidFill>
                <a:latin typeface="+mn-ea"/>
                <a:sym typeface="微软雅黑 Light" panose="020B0502040204020203" pitchFamily="34" charset="-122"/>
              </a:rPr>
              <a:t>进行信息验证</a:t>
            </a:r>
            <a:endParaRPr lang="zh-CN" altLang="en-US" sz="2400" dirty="0">
              <a:solidFill>
                <a:schemeClr val="bg1"/>
              </a:solidFill>
              <a:latin typeface="+mn-ea"/>
              <a:sym typeface="微软雅黑 Light" panose="020B0502040204020203" pitchFamily="34" charset="-122"/>
            </a:endParaRPr>
          </a:p>
        </p:txBody>
      </p:sp>
      <p:cxnSp>
        <p:nvCxnSpPr>
          <p:cNvPr id="19" name="直接箭头连接符 18"/>
          <p:cNvCxnSpPr/>
          <p:nvPr/>
        </p:nvCxnSpPr>
        <p:spPr>
          <a:xfrm flipV="1">
            <a:off x="8014970" y="2722880"/>
            <a:ext cx="311785" cy="1365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/>
          <p:nvPr/>
        </p:nvCxnSpPr>
        <p:spPr>
          <a:xfrm flipV="1">
            <a:off x="8014970" y="3102610"/>
            <a:ext cx="311785" cy="1365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/>
          <p:cNvCxnSpPr/>
          <p:nvPr/>
        </p:nvCxnSpPr>
        <p:spPr>
          <a:xfrm flipV="1">
            <a:off x="8014970" y="3550920"/>
            <a:ext cx="311785" cy="1365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/>
          <p:cNvSpPr txBox="1"/>
          <p:nvPr/>
        </p:nvSpPr>
        <p:spPr>
          <a:xfrm>
            <a:off x="8385175" y="2656205"/>
            <a:ext cx="1305560" cy="116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gradFill>
                  <a:gsLst>
                    <a:gs pos="35000">
                      <a:schemeClr val="tx1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18900000" scaled="0"/>
                </a:gradFill>
              </a14:hiddenFill>
            </a:ext>
          </a:extLst>
        </p:spPr>
        <p:txBody>
          <a:bodyPr wrap="square" rtlCol="0" anchor="t">
            <a:spAutoFit/>
          </a:bodyPr>
          <a:p>
            <a:pPr algn="l"/>
            <a:r>
              <a:rPr lang="zh-CN" altLang="en-US" sz="1400" dirty="0">
                <a:solidFill>
                  <a:schemeClr val="tx1"/>
                </a:solidFill>
                <a:latin typeface="+mn-ea"/>
                <a:sym typeface="微软雅黑 Light" panose="020B0502040204020203" pitchFamily="34" charset="-122"/>
              </a:rPr>
              <a:t>学校全称</a:t>
            </a:r>
            <a:endParaRPr lang="zh-CN" altLang="en-US" sz="1400" dirty="0">
              <a:solidFill>
                <a:schemeClr val="tx1"/>
              </a:solidFill>
              <a:latin typeface="+mn-ea"/>
              <a:sym typeface="微软雅黑 Light" panose="020B0502040204020203" pitchFamily="34" charset="-122"/>
            </a:endParaRPr>
          </a:p>
          <a:p>
            <a:pPr algn="ctr"/>
            <a:endParaRPr lang="zh-CN" altLang="en-US" sz="1400" dirty="0">
              <a:solidFill>
                <a:schemeClr val="tx1"/>
              </a:solidFill>
              <a:latin typeface="+mn-ea"/>
              <a:sym typeface="微软雅黑 Light" panose="020B0502040204020203" pitchFamily="34" charset="-122"/>
            </a:endParaRPr>
          </a:p>
          <a:p>
            <a:pPr algn="l"/>
            <a:r>
              <a:rPr lang="zh-CN" altLang="en-US" sz="1400" dirty="0">
                <a:solidFill>
                  <a:schemeClr val="tx1"/>
                </a:solidFill>
                <a:latin typeface="+mn-ea"/>
                <a:sym typeface="微软雅黑 Light" panose="020B0502040204020203" pitchFamily="34" charset="-122"/>
              </a:rPr>
              <a:t>学号</a:t>
            </a:r>
            <a:endParaRPr lang="zh-CN" altLang="en-US" sz="1400" dirty="0">
              <a:solidFill>
                <a:schemeClr val="tx1"/>
              </a:solidFill>
              <a:latin typeface="+mn-ea"/>
              <a:sym typeface="微软雅黑 Light" panose="020B0502040204020203" pitchFamily="34" charset="-122"/>
            </a:endParaRPr>
          </a:p>
          <a:p>
            <a:pPr algn="ctr"/>
            <a:endParaRPr lang="en-US" altLang="zh-CN" sz="1400" dirty="0">
              <a:solidFill>
                <a:schemeClr val="tx1"/>
              </a:solidFill>
              <a:latin typeface="+mn-ea"/>
              <a:sym typeface="微软雅黑 Light" panose="020B0502040204020203" pitchFamily="34" charset="-122"/>
            </a:endParaRPr>
          </a:p>
          <a:p>
            <a:pPr algn="l"/>
            <a:r>
              <a:rPr lang="zh-CN" altLang="en-US" sz="1400" dirty="0">
                <a:solidFill>
                  <a:schemeClr val="tx1"/>
                </a:solidFill>
                <a:latin typeface="+mn-ea"/>
                <a:sym typeface="微软雅黑 Light" panose="020B0502040204020203" pitchFamily="34" charset="-122"/>
              </a:rPr>
              <a:t>姓名</a:t>
            </a:r>
            <a:endParaRPr lang="zh-CN" altLang="en-US" sz="1400" dirty="0">
              <a:solidFill>
                <a:schemeClr val="tx1"/>
              </a:solidFill>
              <a:latin typeface="+mn-ea"/>
              <a:sym typeface="微软雅黑 Light" panose="020B0502040204020203" pitchFamily="34" charset="-12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3310" y="788035"/>
            <a:ext cx="3185795" cy="5947410"/>
          </a:xfrm>
          <a:prstGeom prst="rect">
            <a:avLst/>
          </a:prstGeom>
          <a:ln w="38100">
            <a:solidFill>
              <a:srgbClr val="FEC101"/>
            </a:solidFill>
          </a:ln>
        </p:spPr>
      </p:pic>
      <p:grpSp>
        <p:nvGrpSpPr>
          <p:cNvPr id="2" name="组合 1"/>
          <p:cNvGrpSpPr/>
          <p:nvPr/>
        </p:nvGrpSpPr>
        <p:grpSpPr>
          <a:xfrm>
            <a:off x="0" y="155390"/>
            <a:ext cx="12364556" cy="516200"/>
            <a:chOff x="1" y="140732"/>
            <a:chExt cx="12858749" cy="536832"/>
          </a:xfrm>
        </p:grpSpPr>
        <p:sp>
          <p:nvSpPr>
            <p:cNvPr id="8" name="任意多边形 30"/>
            <p:cNvSpPr/>
            <p:nvPr>
              <p:custDataLst>
                <p:tags r:id="rId3"/>
              </p:custDataLst>
            </p:nvPr>
          </p:nvSpPr>
          <p:spPr>
            <a:xfrm>
              <a:off x="733423" y="646282"/>
              <a:ext cx="12125327" cy="31282"/>
            </a:xfrm>
            <a:custGeom>
              <a:avLst/>
              <a:gdLst>
                <a:gd name="connsiteX0" fmla="*/ 0 w 12125327"/>
                <a:gd name="connsiteY0" fmla="*/ 0 h 31282"/>
                <a:gd name="connsiteX1" fmla="*/ 12125327 w 12125327"/>
                <a:gd name="connsiteY1" fmla="*/ 0 h 31282"/>
                <a:gd name="connsiteX2" fmla="*/ 12125327 w 12125327"/>
                <a:gd name="connsiteY2" fmla="*/ 31282 h 31282"/>
                <a:gd name="connsiteX3" fmla="*/ 17139 w 12125327"/>
                <a:gd name="connsiteY3" fmla="*/ 31282 h 31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25327" h="31282">
                  <a:moveTo>
                    <a:pt x="0" y="0"/>
                  </a:moveTo>
                  <a:lnTo>
                    <a:pt x="12125327" y="0"/>
                  </a:lnTo>
                  <a:lnTo>
                    <a:pt x="12125327" y="31282"/>
                  </a:lnTo>
                  <a:lnTo>
                    <a:pt x="17139" y="3128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9" name="任意多边形 31"/>
            <p:cNvSpPr/>
            <p:nvPr>
              <p:custDataLst>
                <p:tags r:id="rId4"/>
              </p:custDataLst>
            </p:nvPr>
          </p:nvSpPr>
          <p:spPr>
            <a:xfrm>
              <a:off x="1" y="140732"/>
              <a:ext cx="577217" cy="536832"/>
            </a:xfrm>
            <a:custGeom>
              <a:avLst/>
              <a:gdLst>
                <a:gd name="connsiteX0" fmla="*/ 284734 w 577217"/>
                <a:gd name="connsiteY0" fmla="*/ 0 h 536832"/>
                <a:gd name="connsiteX1" fmla="*/ 577217 w 577217"/>
                <a:gd name="connsiteY1" fmla="*/ 536832 h 536832"/>
                <a:gd name="connsiteX2" fmla="*/ 0 w 577217"/>
                <a:gd name="connsiteY2" fmla="*/ 536832 h 536832"/>
                <a:gd name="connsiteX3" fmla="*/ 0 w 577217"/>
                <a:gd name="connsiteY3" fmla="*/ 184 h 536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7217" h="536832">
                  <a:moveTo>
                    <a:pt x="284734" y="0"/>
                  </a:moveTo>
                  <a:lnTo>
                    <a:pt x="577217" y="536832"/>
                  </a:lnTo>
                  <a:lnTo>
                    <a:pt x="0" y="536832"/>
                  </a:lnTo>
                  <a:lnTo>
                    <a:pt x="0" y="1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 dirty="0">
                <a:solidFill>
                  <a:srgbClr val="7EC234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0" name="Content Placeholder 2"/>
            <p:cNvSpPr txBox="1"/>
            <p:nvPr/>
          </p:nvSpPr>
          <p:spPr>
            <a:xfrm>
              <a:off x="608929" y="260554"/>
              <a:ext cx="4623995" cy="319624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marL="0" indent="0" algn="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1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0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8" name="文本框 27"/>
          <p:cNvSpPr txBox="1"/>
          <p:nvPr/>
        </p:nvSpPr>
        <p:spPr>
          <a:xfrm>
            <a:off x="826347" y="2844800"/>
            <a:ext cx="3965787" cy="911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665" b="1" dirty="0">
                <a:solidFill>
                  <a:srgbClr val="01C1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注意核对个人信息</a:t>
            </a:r>
            <a:endParaRPr lang="zh-CN" altLang="en-US" sz="2660" b="1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zh-CN" altLang="zh-CN" sz="2665" b="1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139065" y="3476625"/>
            <a:ext cx="533908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400" b="1" kern="1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登陆成功之后，点击最下面的</a:t>
            </a:r>
            <a:r>
              <a:rPr lang="en-US" altLang="zh-CN" sz="2400" b="1" kern="1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“</a:t>
            </a:r>
            <a:r>
              <a:rPr lang="zh-CN" altLang="en-US" sz="2400" b="1" kern="1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我</a:t>
            </a:r>
            <a:r>
              <a:rPr lang="en-US" altLang="zh-CN" sz="2400" b="1" kern="1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”,</a:t>
            </a:r>
            <a:r>
              <a:rPr lang="zh-CN" altLang="zh-CN" sz="2400" b="1" kern="1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再点击头像进入账号管理模块</a:t>
            </a:r>
            <a:endParaRPr lang="zh-CN" altLang="zh-CN" sz="2400" b="1" kern="1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  <a:p>
            <a:r>
              <a:rPr lang="zh-CN" altLang="zh-CN" sz="2400" b="1" kern="1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注意核对个人信息。</a:t>
            </a:r>
            <a:endParaRPr lang="zh-CN" altLang="zh-CN" sz="2400" b="1" kern="1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14587" y="76200"/>
            <a:ext cx="3965787" cy="501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zh-CN" sz="2665" b="1" dirty="0">
                <a:solidFill>
                  <a:srgbClr val="01C1FF"/>
                </a:solidFill>
                <a:latin typeface="微软雅黑" panose="020B0503020204020204" charset="-122"/>
                <a:ea typeface="微软雅黑" panose="020B0503020204020204" charset="-122"/>
              </a:rPr>
              <a:t>2、登录学习通</a:t>
            </a:r>
            <a:endParaRPr lang="zh-CN" altLang="zh-CN" sz="2665" b="1" dirty="0">
              <a:solidFill>
                <a:srgbClr val="01C1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4320" y="788035"/>
            <a:ext cx="3195955" cy="5946775"/>
          </a:xfrm>
          <a:prstGeom prst="rect">
            <a:avLst/>
          </a:prstGeom>
          <a:ln w="38100">
            <a:solidFill>
              <a:srgbClr val="FEC101"/>
            </a:solidFill>
          </a:ln>
        </p:spPr>
      </p:pic>
      <p:sp>
        <p:nvSpPr>
          <p:cNvPr id="3" name="椭圆 2"/>
          <p:cNvSpPr/>
          <p:nvPr/>
        </p:nvSpPr>
        <p:spPr>
          <a:xfrm>
            <a:off x="7855527" y="6165273"/>
            <a:ext cx="694748" cy="56953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5354320" y="788035"/>
            <a:ext cx="963353" cy="78973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15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920933" y="1649095"/>
            <a:ext cx="2350135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14400" dirty="0">
                <a:solidFill>
                  <a:schemeClr val="bg1"/>
                </a:solidFill>
                <a:latin typeface="Century Gothic" panose="020B0502020202020204" charset="0"/>
                <a:ea typeface="Meiryo UI" panose="020B0604030504040204" charset="-128"/>
                <a:sym typeface="微软雅黑 Light" panose="020B0502040204020203" pitchFamily="34" charset="-122"/>
              </a:rPr>
              <a:t>02</a:t>
            </a:r>
            <a:endParaRPr lang="en-US" altLang="zh-CN" sz="14400" dirty="0">
              <a:solidFill>
                <a:schemeClr val="bg1"/>
              </a:solidFill>
              <a:latin typeface="Century Gothic" panose="020B0502020202020204" charset="0"/>
              <a:ea typeface="Meiryo UI" panose="020B0604030504040204" charset="-128"/>
              <a:sym typeface="微软雅黑 Light" panose="020B0502040204020203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351530" y="4015105"/>
            <a:ext cx="5488940" cy="5016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00000"/>
              </a:lnSpc>
              <a:buClrTx/>
              <a:buSzTx/>
              <a:buFontTx/>
            </a:pPr>
            <a:r>
              <a:rPr lang="zh-CN" altLang="zh-CN" sz="2665" b="1" dirty="0">
                <a:solidFill>
                  <a:srgbClr val="01C1FF"/>
                </a:solidFill>
                <a:latin typeface="微软雅黑" panose="020B0503020204020204" charset="-122"/>
                <a:ea typeface="微软雅黑" panose="020B0503020204020204" charset="-122"/>
                <a:sym typeface="微软雅黑 Light" panose="020B0502040204020203" pitchFamily="34" charset="-122"/>
              </a:rPr>
              <a:t>学习课程</a:t>
            </a:r>
            <a:endParaRPr lang="zh-CN" altLang="zh-CN" sz="2665" b="1" dirty="0">
              <a:solidFill>
                <a:srgbClr val="01C1FF"/>
              </a:solidFill>
              <a:latin typeface="微软雅黑" panose="020B0503020204020204" charset="-122"/>
              <a:ea typeface="微软雅黑" panose="020B0503020204020204" charset="-122"/>
              <a:sym typeface="微软雅黑 Light" panose="020B0502040204020203" pitchFamily="34" charset="-12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2796963" y="906568"/>
            <a:ext cx="6773333" cy="13220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0"/>
            <a:r>
              <a:rPr lang="zh-CN" sz="2665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登录后，有两种入口均可进入课程列表。</a:t>
            </a:r>
            <a:endParaRPr lang="zh-CN" sz="2665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/>
            <a:r>
              <a:rPr lang="zh-CN" sz="2665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方法一：首页——课程；</a:t>
            </a:r>
            <a:endParaRPr lang="zh-CN" sz="2665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/>
            <a:r>
              <a:rPr lang="zh-CN" sz="2665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方法二：我的——课程。</a:t>
            </a:r>
            <a:endParaRPr lang="zh-CN" altLang="en-US" sz="2665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115512" y="2229043"/>
            <a:ext cx="41478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点击 </a:t>
            </a:r>
            <a:r>
              <a:rPr lang="en-US" altLang="zh-CN" sz="2800" dirty="0" smtClean="0"/>
              <a:t>+</a:t>
            </a:r>
            <a:r>
              <a:rPr lang="en-US" altLang="zh-CN" sz="2400" dirty="0" smtClean="0"/>
              <a:t> </a:t>
            </a:r>
            <a:r>
              <a:rPr lang="zh-CN" altLang="en-US" sz="2400" dirty="0" smtClean="0"/>
              <a:t>号</a:t>
            </a:r>
            <a:endParaRPr lang="zh-CN" altLang="en-US" sz="2400" dirty="0"/>
          </a:p>
        </p:txBody>
      </p:sp>
      <p:sp>
        <p:nvSpPr>
          <p:cNvPr id="19" name="文本框 18"/>
          <p:cNvSpPr txBox="1"/>
          <p:nvPr/>
        </p:nvSpPr>
        <p:spPr>
          <a:xfrm>
            <a:off x="4743662" y="328295"/>
            <a:ext cx="3965787" cy="911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665" b="1" dirty="0">
                <a:solidFill>
                  <a:srgbClr val="01C1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选课操作</a:t>
            </a:r>
            <a:endParaRPr lang="zh-CN" altLang="en-US" sz="2660" b="1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zh-CN" altLang="zh-CN" sz="2665" b="1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8685" y="2228850"/>
            <a:ext cx="7294245" cy="414782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155390"/>
            <a:ext cx="12364556" cy="516200"/>
            <a:chOff x="1" y="140732"/>
            <a:chExt cx="12858749" cy="536832"/>
          </a:xfrm>
        </p:grpSpPr>
        <p:sp>
          <p:nvSpPr>
            <p:cNvPr id="8" name="任意多边形 30"/>
            <p:cNvSpPr/>
            <p:nvPr>
              <p:custDataLst>
                <p:tags r:id="rId2"/>
              </p:custDataLst>
            </p:nvPr>
          </p:nvSpPr>
          <p:spPr>
            <a:xfrm>
              <a:off x="733423" y="646282"/>
              <a:ext cx="12125327" cy="31282"/>
            </a:xfrm>
            <a:custGeom>
              <a:avLst/>
              <a:gdLst>
                <a:gd name="connsiteX0" fmla="*/ 0 w 12125327"/>
                <a:gd name="connsiteY0" fmla="*/ 0 h 31282"/>
                <a:gd name="connsiteX1" fmla="*/ 12125327 w 12125327"/>
                <a:gd name="connsiteY1" fmla="*/ 0 h 31282"/>
                <a:gd name="connsiteX2" fmla="*/ 12125327 w 12125327"/>
                <a:gd name="connsiteY2" fmla="*/ 31282 h 31282"/>
                <a:gd name="connsiteX3" fmla="*/ 17139 w 12125327"/>
                <a:gd name="connsiteY3" fmla="*/ 31282 h 31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25327" h="31282">
                  <a:moveTo>
                    <a:pt x="0" y="0"/>
                  </a:moveTo>
                  <a:lnTo>
                    <a:pt x="12125327" y="0"/>
                  </a:lnTo>
                  <a:lnTo>
                    <a:pt x="12125327" y="31282"/>
                  </a:lnTo>
                  <a:lnTo>
                    <a:pt x="17139" y="3128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9" name="任意多边形 31"/>
            <p:cNvSpPr/>
            <p:nvPr>
              <p:custDataLst>
                <p:tags r:id="rId3"/>
              </p:custDataLst>
            </p:nvPr>
          </p:nvSpPr>
          <p:spPr>
            <a:xfrm>
              <a:off x="1" y="140732"/>
              <a:ext cx="577217" cy="536832"/>
            </a:xfrm>
            <a:custGeom>
              <a:avLst/>
              <a:gdLst>
                <a:gd name="connsiteX0" fmla="*/ 284734 w 577217"/>
                <a:gd name="connsiteY0" fmla="*/ 0 h 536832"/>
                <a:gd name="connsiteX1" fmla="*/ 577217 w 577217"/>
                <a:gd name="connsiteY1" fmla="*/ 536832 h 536832"/>
                <a:gd name="connsiteX2" fmla="*/ 0 w 577217"/>
                <a:gd name="connsiteY2" fmla="*/ 536832 h 536832"/>
                <a:gd name="connsiteX3" fmla="*/ 0 w 577217"/>
                <a:gd name="connsiteY3" fmla="*/ 184 h 536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7217" h="536832">
                  <a:moveTo>
                    <a:pt x="284734" y="0"/>
                  </a:moveTo>
                  <a:lnTo>
                    <a:pt x="577217" y="536832"/>
                  </a:lnTo>
                  <a:lnTo>
                    <a:pt x="0" y="536832"/>
                  </a:lnTo>
                  <a:lnTo>
                    <a:pt x="0" y="1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 dirty="0">
                <a:solidFill>
                  <a:srgbClr val="7EC234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0" name="Content Placeholder 2"/>
            <p:cNvSpPr txBox="1"/>
            <p:nvPr/>
          </p:nvSpPr>
          <p:spPr>
            <a:xfrm>
              <a:off x="608929" y="260554"/>
              <a:ext cx="4623995" cy="319624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marL="0" indent="0" algn="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1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0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8" name="文本框 27"/>
          <p:cNvSpPr txBox="1"/>
          <p:nvPr/>
        </p:nvSpPr>
        <p:spPr>
          <a:xfrm>
            <a:off x="1140037" y="2691130"/>
            <a:ext cx="3965787" cy="501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zh-CN" sz="2665" b="1" dirty="0">
                <a:solidFill>
                  <a:srgbClr val="01C1FF"/>
                </a:solidFill>
                <a:latin typeface="微软雅黑" panose="020B0503020204020204" charset="-122"/>
                <a:ea typeface="微软雅黑" panose="020B0503020204020204" charset="-122"/>
              </a:rPr>
              <a:t>课程界面</a:t>
            </a:r>
            <a:endParaRPr lang="zh-CN" altLang="zh-CN" sz="2665" b="1" dirty="0">
              <a:solidFill>
                <a:srgbClr val="01C1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1139825" y="3332480"/>
            <a:ext cx="559625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chemeClr val="bg1"/>
                </a:solidFill>
                <a:sym typeface="+mn-ea"/>
              </a:rPr>
              <a:t>点击课程封面</a:t>
            </a:r>
            <a:endParaRPr lang="zh-CN" altLang="en-US" sz="2400" b="1">
              <a:solidFill>
                <a:schemeClr val="bg1"/>
              </a:solidFill>
              <a:sym typeface="+mn-ea"/>
            </a:endParaRPr>
          </a:p>
          <a:p>
            <a:r>
              <a:rPr lang="zh-CN" altLang="en-US" sz="2400" b="1">
                <a:solidFill>
                  <a:schemeClr val="bg1"/>
                </a:solidFill>
                <a:sym typeface="+mn-ea"/>
              </a:rPr>
              <a:t>即可进入课程学习界面</a:t>
            </a:r>
            <a:endParaRPr lang="zh-CN" altLang="en-US" sz="2400" b="1">
              <a:solidFill>
                <a:schemeClr val="bg1"/>
              </a:solidFill>
              <a:sym typeface="+mn-ea"/>
            </a:endParaRPr>
          </a:p>
          <a:p>
            <a:r>
              <a:rPr lang="zh-CN" altLang="en-US" sz="2400" b="1">
                <a:solidFill>
                  <a:schemeClr val="bg1"/>
                </a:solidFill>
                <a:sym typeface="+mn-ea"/>
              </a:rPr>
              <a:t>可以看到课程内页有三个版块</a:t>
            </a:r>
            <a:endParaRPr lang="zh-CN" altLang="en-US" sz="2400" b="1">
              <a:solidFill>
                <a:schemeClr val="bg1"/>
              </a:solidFill>
              <a:sym typeface="+mn-ea"/>
            </a:endParaRPr>
          </a:p>
          <a:p>
            <a:endParaRPr lang="zh-CN" altLang="en-US" sz="2400" b="1">
              <a:solidFill>
                <a:schemeClr val="bg1"/>
              </a:solidFill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735868" y="4205393"/>
            <a:ext cx="41478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/>
              <a:t>点击确定</a:t>
            </a:r>
            <a:endParaRPr lang="zh-CN" altLang="en-US" sz="2400"/>
          </a:p>
        </p:txBody>
      </p:sp>
      <p:sp>
        <p:nvSpPr>
          <p:cNvPr id="15" name="文本框 14"/>
          <p:cNvSpPr txBox="1"/>
          <p:nvPr/>
        </p:nvSpPr>
        <p:spPr>
          <a:xfrm>
            <a:off x="706120" y="62230"/>
            <a:ext cx="3973830" cy="501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zh-CN" sz="2665" b="1" dirty="0">
                <a:solidFill>
                  <a:srgbClr val="01C1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</a:t>
            </a:r>
            <a:r>
              <a:rPr lang="zh-CN" altLang="zh-CN" sz="2665" b="1" dirty="0">
                <a:solidFill>
                  <a:srgbClr val="01C1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、课程学习</a:t>
            </a:r>
            <a:endParaRPr lang="zh-CN" altLang="zh-CN" sz="2665" b="1" dirty="0">
              <a:solidFill>
                <a:srgbClr val="01C1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4480" y="820420"/>
            <a:ext cx="2997200" cy="5871210"/>
          </a:xfrm>
          <a:prstGeom prst="rect">
            <a:avLst/>
          </a:prstGeom>
          <a:ln w="38100">
            <a:solidFill>
              <a:srgbClr val="FEC101"/>
            </a:solidFill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26145" y="821055"/>
            <a:ext cx="2890520" cy="5869940"/>
          </a:xfrm>
          <a:prstGeom prst="rect">
            <a:avLst/>
          </a:prstGeom>
          <a:ln w="38100">
            <a:solidFill>
              <a:srgbClr val="FEC101"/>
            </a:solidFill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155390"/>
            <a:ext cx="12364556" cy="516200"/>
            <a:chOff x="1" y="140732"/>
            <a:chExt cx="12858749" cy="536832"/>
          </a:xfrm>
        </p:grpSpPr>
        <p:sp>
          <p:nvSpPr>
            <p:cNvPr id="8" name="任意多边形 30"/>
            <p:cNvSpPr/>
            <p:nvPr>
              <p:custDataLst>
                <p:tags r:id="rId2"/>
              </p:custDataLst>
            </p:nvPr>
          </p:nvSpPr>
          <p:spPr>
            <a:xfrm>
              <a:off x="733423" y="646282"/>
              <a:ext cx="12125327" cy="31282"/>
            </a:xfrm>
            <a:custGeom>
              <a:avLst/>
              <a:gdLst>
                <a:gd name="connsiteX0" fmla="*/ 0 w 12125327"/>
                <a:gd name="connsiteY0" fmla="*/ 0 h 31282"/>
                <a:gd name="connsiteX1" fmla="*/ 12125327 w 12125327"/>
                <a:gd name="connsiteY1" fmla="*/ 0 h 31282"/>
                <a:gd name="connsiteX2" fmla="*/ 12125327 w 12125327"/>
                <a:gd name="connsiteY2" fmla="*/ 31282 h 31282"/>
                <a:gd name="connsiteX3" fmla="*/ 17139 w 12125327"/>
                <a:gd name="connsiteY3" fmla="*/ 31282 h 31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25327" h="31282">
                  <a:moveTo>
                    <a:pt x="0" y="0"/>
                  </a:moveTo>
                  <a:lnTo>
                    <a:pt x="12125327" y="0"/>
                  </a:lnTo>
                  <a:lnTo>
                    <a:pt x="12125327" y="31282"/>
                  </a:lnTo>
                  <a:lnTo>
                    <a:pt x="17139" y="3128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9" name="任意多边形 31"/>
            <p:cNvSpPr/>
            <p:nvPr>
              <p:custDataLst>
                <p:tags r:id="rId3"/>
              </p:custDataLst>
            </p:nvPr>
          </p:nvSpPr>
          <p:spPr>
            <a:xfrm>
              <a:off x="1" y="140732"/>
              <a:ext cx="577217" cy="536832"/>
            </a:xfrm>
            <a:custGeom>
              <a:avLst/>
              <a:gdLst>
                <a:gd name="connsiteX0" fmla="*/ 284734 w 577217"/>
                <a:gd name="connsiteY0" fmla="*/ 0 h 536832"/>
                <a:gd name="connsiteX1" fmla="*/ 577217 w 577217"/>
                <a:gd name="connsiteY1" fmla="*/ 536832 h 536832"/>
                <a:gd name="connsiteX2" fmla="*/ 0 w 577217"/>
                <a:gd name="connsiteY2" fmla="*/ 536832 h 536832"/>
                <a:gd name="connsiteX3" fmla="*/ 0 w 577217"/>
                <a:gd name="connsiteY3" fmla="*/ 184 h 536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7217" h="536832">
                  <a:moveTo>
                    <a:pt x="284734" y="0"/>
                  </a:moveTo>
                  <a:lnTo>
                    <a:pt x="577217" y="536832"/>
                  </a:lnTo>
                  <a:lnTo>
                    <a:pt x="0" y="536832"/>
                  </a:lnTo>
                  <a:lnTo>
                    <a:pt x="0" y="1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 dirty="0">
                <a:solidFill>
                  <a:srgbClr val="7EC234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0" name="Content Placeholder 2"/>
            <p:cNvSpPr txBox="1"/>
            <p:nvPr/>
          </p:nvSpPr>
          <p:spPr>
            <a:xfrm>
              <a:off x="608929" y="260554"/>
              <a:ext cx="4623995" cy="319624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marL="0" indent="0" algn="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1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0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8" name="文本框 27"/>
          <p:cNvSpPr txBox="1"/>
          <p:nvPr/>
        </p:nvSpPr>
        <p:spPr>
          <a:xfrm>
            <a:off x="1140037" y="2691130"/>
            <a:ext cx="3965787" cy="501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zh-CN" sz="2665" b="1" dirty="0">
                <a:solidFill>
                  <a:srgbClr val="01C1FF"/>
                </a:solidFill>
                <a:latin typeface="微软雅黑" panose="020B0503020204020204" charset="-122"/>
                <a:ea typeface="微软雅黑" panose="020B0503020204020204" charset="-122"/>
              </a:rPr>
              <a:t>更多</a:t>
            </a:r>
            <a:endParaRPr lang="zh-CN" altLang="zh-CN" sz="2665" b="1" dirty="0">
              <a:solidFill>
                <a:srgbClr val="01C1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1127760" y="3340735"/>
            <a:ext cx="559625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chemeClr val="bg1"/>
                </a:solidFill>
                <a:sym typeface="+mn-ea"/>
              </a:rPr>
              <a:t>查看课程时间</a:t>
            </a:r>
            <a:endParaRPr lang="zh-CN" altLang="en-US" sz="2400" b="1">
              <a:solidFill>
                <a:schemeClr val="bg1"/>
              </a:solidFill>
              <a:sym typeface="+mn-ea"/>
            </a:endParaRPr>
          </a:p>
          <a:p>
            <a:r>
              <a:rPr lang="zh-CN" altLang="en-US" sz="2400" b="1">
                <a:solidFill>
                  <a:schemeClr val="bg1"/>
                </a:solidFill>
                <a:sym typeface="+mn-ea"/>
              </a:rPr>
              <a:t>考试安排</a:t>
            </a:r>
            <a:endParaRPr lang="zh-CN" altLang="en-US" sz="2400" b="1">
              <a:solidFill>
                <a:schemeClr val="bg1"/>
              </a:solidFill>
              <a:sym typeface="+mn-ea"/>
            </a:endParaRPr>
          </a:p>
          <a:p>
            <a:r>
              <a:rPr lang="zh-CN" altLang="en-US" sz="2400" b="1">
                <a:solidFill>
                  <a:schemeClr val="bg1"/>
                </a:solidFill>
                <a:sym typeface="+mn-ea"/>
              </a:rPr>
              <a:t>考核标准</a:t>
            </a:r>
            <a:endParaRPr lang="zh-CN" altLang="en-US" sz="2400" b="1">
              <a:solidFill>
                <a:schemeClr val="bg1"/>
              </a:solidFill>
              <a:sym typeface="+mn-ea"/>
            </a:endParaRPr>
          </a:p>
          <a:p>
            <a:r>
              <a:rPr lang="zh-CN" altLang="en-US" sz="2400" b="1">
                <a:solidFill>
                  <a:schemeClr val="bg1"/>
                </a:solidFill>
                <a:sym typeface="+mn-ea"/>
              </a:rPr>
              <a:t>当前得分</a:t>
            </a:r>
            <a:endParaRPr lang="zh-CN" altLang="en-US" sz="2400">
              <a:solidFill>
                <a:schemeClr val="bg1"/>
              </a:solidFill>
              <a:sym typeface="+mn-ea"/>
            </a:endParaRPr>
          </a:p>
          <a:p>
            <a:endParaRPr lang="en-US" altLang="zh-CN" sz="2400">
              <a:solidFill>
                <a:schemeClr val="bg1"/>
              </a:solidFill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735868" y="4205393"/>
            <a:ext cx="41478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/>
              <a:t>点击确定</a:t>
            </a:r>
            <a:endParaRPr lang="zh-CN" altLang="en-US" sz="2400"/>
          </a:p>
        </p:txBody>
      </p:sp>
      <p:sp>
        <p:nvSpPr>
          <p:cNvPr id="15" name="文本框 14"/>
          <p:cNvSpPr txBox="1"/>
          <p:nvPr/>
        </p:nvSpPr>
        <p:spPr>
          <a:xfrm>
            <a:off x="706120" y="62230"/>
            <a:ext cx="3973830" cy="501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zh-CN" sz="2665" b="1" dirty="0">
                <a:solidFill>
                  <a:srgbClr val="01C1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</a:t>
            </a:r>
            <a:r>
              <a:rPr lang="zh-CN" altLang="zh-CN" sz="2665" b="1" dirty="0">
                <a:solidFill>
                  <a:srgbClr val="01C1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、课程学习</a:t>
            </a:r>
            <a:endParaRPr lang="zh-CN" altLang="zh-CN" sz="2665" b="1" dirty="0">
              <a:solidFill>
                <a:srgbClr val="01C1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7475" y="271145"/>
            <a:ext cx="2788920" cy="4131310"/>
          </a:xfrm>
          <a:prstGeom prst="rect">
            <a:avLst/>
          </a:prstGeom>
          <a:ln w="38100">
            <a:solidFill>
              <a:srgbClr val="FEC10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7475" y="4632960"/>
            <a:ext cx="2788285" cy="2165350"/>
          </a:xfrm>
          <a:prstGeom prst="rect">
            <a:avLst/>
          </a:prstGeom>
          <a:ln w="38100">
            <a:solidFill>
              <a:srgbClr val="FEC10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44950" y="812165"/>
            <a:ext cx="2890520" cy="5869940"/>
          </a:xfrm>
          <a:prstGeom prst="rect">
            <a:avLst/>
          </a:prstGeom>
          <a:ln w="38100">
            <a:solidFill>
              <a:srgbClr val="FEC101"/>
            </a:solidFill>
          </a:ln>
        </p:spPr>
      </p:pic>
      <p:sp>
        <p:nvSpPr>
          <p:cNvPr id="12" name="矩形 11"/>
          <p:cNvSpPr/>
          <p:nvPr/>
        </p:nvSpPr>
        <p:spPr>
          <a:xfrm>
            <a:off x="6088380" y="1823720"/>
            <a:ext cx="647700" cy="24765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9665970" y="4632960"/>
            <a:ext cx="789305" cy="267335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3" grpId="0" bldLvl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155390"/>
            <a:ext cx="12364556" cy="516200"/>
            <a:chOff x="1" y="140732"/>
            <a:chExt cx="12858749" cy="536832"/>
          </a:xfrm>
        </p:grpSpPr>
        <p:sp>
          <p:nvSpPr>
            <p:cNvPr id="8" name="任意多边形 30"/>
            <p:cNvSpPr/>
            <p:nvPr>
              <p:custDataLst>
                <p:tags r:id="rId2"/>
              </p:custDataLst>
            </p:nvPr>
          </p:nvSpPr>
          <p:spPr>
            <a:xfrm>
              <a:off x="733423" y="646282"/>
              <a:ext cx="12125327" cy="31282"/>
            </a:xfrm>
            <a:custGeom>
              <a:avLst/>
              <a:gdLst>
                <a:gd name="connsiteX0" fmla="*/ 0 w 12125327"/>
                <a:gd name="connsiteY0" fmla="*/ 0 h 31282"/>
                <a:gd name="connsiteX1" fmla="*/ 12125327 w 12125327"/>
                <a:gd name="connsiteY1" fmla="*/ 0 h 31282"/>
                <a:gd name="connsiteX2" fmla="*/ 12125327 w 12125327"/>
                <a:gd name="connsiteY2" fmla="*/ 31282 h 31282"/>
                <a:gd name="connsiteX3" fmla="*/ 17139 w 12125327"/>
                <a:gd name="connsiteY3" fmla="*/ 31282 h 31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25327" h="31282">
                  <a:moveTo>
                    <a:pt x="0" y="0"/>
                  </a:moveTo>
                  <a:lnTo>
                    <a:pt x="12125327" y="0"/>
                  </a:lnTo>
                  <a:lnTo>
                    <a:pt x="12125327" y="31282"/>
                  </a:lnTo>
                  <a:lnTo>
                    <a:pt x="17139" y="3128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9" name="任意多边形 31"/>
            <p:cNvSpPr/>
            <p:nvPr>
              <p:custDataLst>
                <p:tags r:id="rId3"/>
              </p:custDataLst>
            </p:nvPr>
          </p:nvSpPr>
          <p:spPr>
            <a:xfrm>
              <a:off x="1" y="140732"/>
              <a:ext cx="577217" cy="536832"/>
            </a:xfrm>
            <a:custGeom>
              <a:avLst/>
              <a:gdLst>
                <a:gd name="connsiteX0" fmla="*/ 284734 w 577217"/>
                <a:gd name="connsiteY0" fmla="*/ 0 h 536832"/>
                <a:gd name="connsiteX1" fmla="*/ 577217 w 577217"/>
                <a:gd name="connsiteY1" fmla="*/ 536832 h 536832"/>
                <a:gd name="connsiteX2" fmla="*/ 0 w 577217"/>
                <a:gd name="connsiteY2" fmla="*/ 536832 h 536832"/>
                <a:gd name="connsiteX3" fmla="*/ 0 w 577217"/>
                <a:gd name="connsiteY3" fmla="*/ 184 h 536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7217" h="536832">
                  <a:moveTo>
                    <a:pt x="284734" y="0"/>
                  </a:moveTo>
                  <a:lnTo>
                    <a:pt x="577217" y="536832"/>
                  </a:lnTo>
                  <a:lnTo>
                    <a:pt x="0" y="536832"/>
                  </a:lnTo>
                  <a:lnTo>
                    <a:pt x="0" y="1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 dirty="0">
                <a:solidFill>
                  <a:srgbClr val="7EC234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0" name="Content Placeholder 2"/>
            <p:cNvSpPr txBox="1"/>
            <p:nvPr/>
          </p:nvSpPr>
          <p:spPr>
            <a:xfrm>
              <a:off x="608929" y="260554"/>
              <a:ext cx="4623995" cy="319624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marL="0" indent="0" algn="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1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0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8" name="文本框 27"/>
          <p:cNvSpPr txBox="1"/>
          <p:nvPr/>
        </p:nvSpPr>
        <p:spPr>
          <a:xfrm>
            <a:off x="714587" y="2719705"/>
            <a:ext cx="3965787" cy="501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zh-CN" sz="2665" b="1" dirty="0">
                <a:solidFill>
                  <a:srgbClr val="01C1FF"/>
                </a:solidFill>
                <a:latin typeface="微软雅黑" panose="020B0503020204020204" charset="-122"/>
                <a:ea typeface="微软雅黑" panose="020B0503020204020204" charset="-122"/>
              </a:rPr>
              <a:t>章节</a:t>
            </a:r>
            <a:endParaRPr lang="zh-CN" altLang="zh-CN" sz="2665" b="1" dirty="0">
              <a:solidFill>
                <a:srgbClr val="01C1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940435" y="3342005"/>
            <a:ext cx="323405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chemeClr val="bg1"/>
                </a:solidFill>
                <a:sym typeface="+mn-ea"/>
              </a:rPr>
              <a:t>必须完成的任务点</a:t>
            </a:r>
            <a:endParaRPr lang="zh-CN" altLang="en-US" sz="2400">
              <a:solidFill>
                <a:schemeClr val="bg1"/>
              </a:solidFill>
              <a:sym typeface="+mn-ea"/>
            </a:endParaRPr>
          </a:p>
          <a:p>
            <a:endParaRPr lang="zh-CN" altLang="en-US" sz="2400">
              <a:solidFill>
                <a:schemeClr val="bg1"/>
              </a:solidFill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5145" y="803275"/>
            <a:ext cx="2956560" cy="5869940"/>
          </a:xfrm>
          <a:prstGeom prst="rect">
            <a:avLst/>
          </a:prstGeom>
          <a:ln w="38100">
            <a:solidFill>
              <a:srgbClr val="FEC101"/>
            </a:solidFill>
          </a:ln>
        </p:spPr>
      </p:pic>
      <p:sp>
        <p:nvSpPr>
          <p:cNvPr id="12" name="矩形 11"/>
          <p:cNvSpPr/>
          <p:nvPr/>
        </p:nvSpPr>
        <p:spPr>
          <a:xfrm>
            <a:off x="5536565" y="1804670"/>
            <a:ext cx="647700" cy="24765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19068" y="803275"/>
            <a:ext cx="2904490" cy="5869940"/>
          </a:xfrm>
          <a:prstGeom prst="rect">
            <a:avLst/>
          </a:prstGeom>
          <a:ln w="38100">
            <a:solidFill>
              <a:srgbClr val="FEC101"/>
            </a:solidFill>
          </a:ln>
        </p:spPr>
      </p:pic>
      <p:sp>
        <p:nvSpPr>
          <p:cNvPr id="7" name="文本框 6"/>
          <p:cNvSpPr txBox="1"/>
          <p:nvPr/>
        </p:nvSpPr>
        <p:spPr>
          <a:xfrm>
            <a:off x="706120" y="62230"/>
            <a:ext cx="3973830" cy="501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zh-CN" sz="2665" b="1" dirty="0">
                <a:solidFill>
                  <a:srgbClr val="01C1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</a:t>
            </a:r>
            <a:r>
              <a:rPr lang="zh-CN" altLang="zh-CN" sz="2665" b="1" dirty="0">
                <a:solidFill>
                  <a:srgbClr val="01C1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、课程学习</a:t>
            </a:r>
            <a:endParaRPr lang="zh-CN" altLang="zh-CN" sz="2665" b="1" dirty="0">
              <a:solidFill>
                <a:srgbClr val="01C1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671830" y="3433445"/>
            <a:ext cx="304800" cy="3048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155390"/>
            <a:ext cx="12364556" cy="516200"/>
            <a:chOff x="1" y="140732"/>
            <a:chExt cx="12858749" cy="536832"/>
          </a:xfrm>
        </p:grpSpPr>
        <p:sp>
          <p:nvSpPr>
            <p:cNvPr id="8" name="任意多边形 30"/>
            <p:cNvSpPr/>
            <p:nvPr>
              <p:custDataLst>
                <p:tags r:id="rId2"/>
              </p:custDataLst>
            </p:nvPr>
          </p:nvSpPr>
          <p:spPr>
            <a:xfrm>
              <a:off x="733423" y="646282"/>
              <a:ext cx="12125327" cy="31282"/>
            </a:xfrm>
            <a:custGeom>
              <a:avLst/>
              <a:gdLst>
                <a:gd name="connsiteX0" fmla="*/ 0 w 12125327"/>
                <a:gd name="connsiteY0" fmla="*/ 0 h 31282"/>
                <a:gd name="connsiteX1" fmla="*/ 12125327 w 12125327"/>
                <a:gd name="connsiteY1" fmla="*/ 0 h 31282"/>
                <a:gd name="connsiteX2" fmla="*/ 12125327 w 12125327"/>
                <a:gd name="connsiteY2" fmla="*/ 31282 h 31282"/>
                <a:gd name="connsiteX3" fmla="*/ 17139 w 12125327"/>
                <a:gd name="connsiteY3" fmla="*/ 31282 h 31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25327" h="31282">
                  <a:moveTo>
                    <a:pt x="0" y="0"/>
                  </a:moveTo>
                  <a:lnTo>
                    <a:pt x="12125327" y="0"/>
                  </a:lnTo>
                  <a:lnTo>
                    <a:pt x="12125327" y="31282"/>
                  </a:lnTo>
                  <a:lnTo>
                    <a:pt x="17139" y="3128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9" name="任意多边形 31"/>
            <p:cNvSpPr/>
            <p:nvPr>
              <p:custDataLst>
                <p:tags r:id="rId3"/>
              </p:custDataLst>
            </p:nvPr>
          </p:nvSpPr>
          <p:spPr>
            <a:xfrm>
              <a:off x="1" y="140732"/>
              <a:ext cx="577217" cy="536832"/>
            </a:xfrm>
            <a:custGeom>
              <a:avLst/>
              <a:gdLst>
                <a:gd name="connsiteX0" fmla="*/ 284734 w 577217"/>
                <a:gd name="connsiteY0" fmla="*/ 0 h 536832"/>
                <a:gd name="connsiteX1" fmla="*/ 577217 w 577217"/>
                <a:gd name="connsiteY1" fmla="*/ 536832 h 536832"/>
                <a:gd name="connsiteX2" fmla="*/ 0 w 577217"/>
                <a:gd name="connsiteY2" fmla="*/ 536832 h 536832"/>
                <a:gd name="connsiteX3" fmla="*/ 0 w 577217"/>
                <a:gd name="connsiteY3" fmla="*/ 184 h 536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7217" h="536832">
                  <a:moveTo>
                    <a:pt x="284734" y="0"/>
                  </a:moveTo>
                  <a:lnTo>
                    <a:pt x="577217" y="536832"/>
                  </a:lnTo>
                  <a:lnTo>
                    <a:pt x="0" y="536832"/>
                  </a:lnTo>
                  <a:lnTo>
                    <a:pt x="0" y="1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 dirty="0">
                <a:solidFill>
                  <a:srgbClr val="7EC234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0" name="Content Placeholder 2"/>
            <p:cNvSpPr txBox="1"/>
            <p:nvPr/>
          </p:nvSpPr>
          <p:spPr>
            <a:xfrm>
              <a:off x="608929" y="260554"/>
              <a:ext cx="4623995" cy="319624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marL="0" indent="0" algn="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1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0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8" name="文本框 27"/>
          <p:cNvSpPr txBox="1"/>
          <p:nvPr/>
        </p:nvSpPr>
        <p:spPr>
          <a:xfrm>
            <a:off x="5256742" y="814705"/>
            <a:ext cx="3965787" cy="501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zh-CN" sz="2665" b="1" dirty="0">
                <a:solidFill>
                  <a:srgbClr val="01C1FF"/>
                </a:solidFill>
                <a:latin typeface="微软雅黑" panose="020B0503020204020204" charset="-122"/>
                <a:ea typeface="微软雅黑" panose="020B0503020204020204" charset="-122"/>
              </a:rPr>
              <a:t>视频</a:t>
            </a:r>
            <a:endParaRPr lang="zh-CN" altLang="zh-CN" sz="2665" b="1" dirty="0">
              <a:solidFill>
                <a:srgbClr val="01C1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3254375" y="1408430"/>
            <a:ext cx="55962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chemeClr val="bg1"/>
                </a:solidFill>
                <a:sym typeface="+mn-ea"/>
              </a:rPr>
              <a:t>如果视频无法打开，可转化成公网连接</a:t>
            </a:r>
            <a:endParaRPr lang="zh-CN" altLang="en-US" sz="2400">
              <a:solidFill>
                <a:schemeClr val="bg1"/>
              </a:solidFill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897793" y="4776893"/>
            <a:ext cx="41478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/>
              <a:t>点击确定</a:t>
            </a:r>
            <a:endParaRPr lang="zh-CN" altLang="en-US" sz="2400"/>
          </a:p>
        </p:txBody>
      </p:sp>
      <p:sp>
        <p:nvSpPr>
          <p:cNvPr id="7" name="文本框 6"/>
          <p:cNvSpPr txBox="1"/>
          <p:nvPr/>
        </p:nvSpPr>
        <p:spPr>
          <a:xfrm>
            <a:off x="706120" y="62230"/>
            <a:ext cx="3973830" cy="501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zh-CN" sz="2665" b="1" dirty="0">
                <a:solidFill>
                  <a:srgbClr val="01C1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</a:t>
            </a:r>
            <a:r>
              <a:rPr lang="zh-CN" altLang="zh-CN" sz="2665" b="1" dirty="0">
                <a:solidFill>
                  <a:srgbClr val="01C1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、课程学习</a:t>
            </a:r>
            <a:endParaRPr lang="zh-CN" altLang="zh-CN" sz="2665" b="1" dirty="0">
              <a:solidFill>
                <a:srgbClr val="01C1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9475" y="2446020"/>
            <a:ext cx="6115685" cy="3109595"/>
          </a:xfrm>
          <a:prstGeom prst="rect">
            <a:avLst/>
          </a:prstGeom>
          <a:ln w="38100">
            <a:solidFill>
              <a:srgbClr val="FEC101"/>
            </a:solidFill>
          </a:ln>
        </p:spPr>
      </p:pic>
      <p:sp>
        <p:nvSpPr>
          <p:cNvPr id="12" name="矩形 11"/>
          <p:cNvSpPr/>
          <p:nvPr/>
        </p:nvSpPr>
        <p:spPr>
          <a:xfrm>
            <a:off x="8877935" y="5237480"/>
            <a:ext cx="647700" cy="24765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88525" y="2310130"/>
            <a:ext cx="2117725" cy="3381375"/>
          </a:xfrm>
          <a:prstGeom prst="rect">
            <a:avLst/>
          </a:prstGeom>
          <a:ln w="38100">
            <a:solidFill>
              <a:srgbClr val="FEC101"/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8300" y="1417955"/>
            <a:ext cx="2503170" cy="5165090"/>
          </a:xfrm>
          <a:prstGeom prst="rect">
            <a:avLst/>
          </a:prstGeom>
          <a:ln w="38100">
            <a:solidFill>
              <a:srgbClr val="FEC101"/>
            </a:solidFill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155390"/>
            <a:ext cx="12364556" cy="516200"/>
            <a:chOff x="1" y="140732"/>
            <a:chExt cx="12858749" cy="536832"/>
          </a:xfrm>
        </p:grpSpPr>
        <p:sp>
          <p:nvSpPr>
            <p:cNvPr id="8" name="任意多边形 30"/>
            <p:cNvSpPr/>
            <p:nvPr>
              <p:custDataLst>
                <p:tags r:id="rId2"/>
              </p:custDataLst>
            </p:nvPr>
          </p:nvSpPr>
          <p:spPr>
            <a:xfrm>
              <a:off x="733423" y="646282"/>
              <a:ext cx="12125327" cy="31282"/>
            </a:xfrm>
            <a:custGeom>
              <a:avLst/>
              <a:gdLst>
                <a:gd name="connsiteX0" fmla="*/ 0 w 12125327"/>
                <a:gd name="connsiteY0" fmla="*/ 0 h 31282"/>
                <a:gd name="connsiteX1" fmla="*/ 12125327 w 12125327"/>
                <a:gd name="connsiteY1" fmla="*/ 0 h 31282"/>
                <a:gd name="connsiteX2" fmla="*/ 12125327 w 12125327"/>
                <a:gd name="connsiteY2" fmla="*/ 31282 h 31282"/>
                <a:gd name="connsiteX3" fmla="*/ 17139 w 12125327"/>
                <a:gd name="connsiteY3" fmla="*/ 31282 h 31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25327" h="31282">
                  <a:moveTo>
                    <a:pt x="0" y="0"/>
                  </a:moveTo>
                  <a:lnTo>
                    <a:pt x="12125327" y="0"/>
                  </a:lnTo>
                  <a:lnTo>
                    <a:pt x="12125327" y="31282"/>
                  </a:lnTo>
                  <a:lnTo>
                    <a:pt x="17139" y="3128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9" name="任意多边形 31"/>
            <p:cNvSpPr/>
            <p:nvPr>
              <p:custDataLst>
                <p:tags r:id="rId3"/>
              </p:custDataLst>
            </p:nvPr>
          </p:nvSpPr>
          <p:spPr>
            <a:xfrm>
              <a:off x="1" y="140732"/>
              <a:ext cx="577217" cy="536832"/>
            </a:xfrm>
            <a:custGeom>
              <a:avLst/>
              <a:gdLst>
                <a:gd name="connsiteX0" fmla="*/ 284734 w 577217"/>
                <a:gd name="connsiteY0" fmla="*/ 0 h 536832"/>
                <a:gd name="connsiteX1" fmla="*/ 577217 w 577217"/>
                <a:gd name="connsiteY1" fmla="*/ 536832 h 536832"/>
                <a:gd name="connsiteX2" fmla="*/ 0 w 577217"/>
                <a:gd name="connsiteY2" fmla="*/ 536832 h 536832"/>
                <a:gd name="connsiteX3" fmla="*/ 0 w 577217"/>
                <a:gd name="connsiteY3" fmla="*/ 184 h 536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7217" h="536832">
                  <a:moveTo>
                    <a:pt x="284734" y="0"/>
                  </a:moveTo>
                  <a:lnTo>
                    <a:pt x="577217" y="536832"/>
                  </a:lnTo>
                  <a:lnTo>
                    <a:pt x="0" y="536832"/>
                  </a:lnTo>
                  <a:lnTo>
                    <a:pt x="0" y="1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 dirty="0">
                <a:solidFill>
                  <a:srgbClr val="7EC234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0" name="Content Placeholder 2"/>
            <p:cNvSpPr txBox="1"/>
            <p:nvPr/>
          </p:nvSpPr>
          <p:spPr>
            <a:xfrm>
              <a:off x="608929" y="260554"/>
              <a:ext cx="4623995" cy="319624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marL="0" indent="0" algn="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1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0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8" name="文本框 27"/>
          <p:cNvSpPr txBox="1"/>
          <p:nvPr/>
        </p:nvSpPr>
        <p:spPr>
          <a:xfrm>
            <a:off x="1140037" y="2691130"/>
            <a:ext cx="3965787" cy="501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zh-CN" sz="2665" b="1" dirty="0">
                <a:solidFill>
                  <a:srgbClr val="01C1FF"/>
                </a:solidFill>
                <a:latin typeface="微软雅黑" panose="020B0503020204020204" charset="-122"/>
                <a:ea typeface="微软雅黑" panose="020B0503020204020204" charset="-122"/>
              </a:rPr>
              <a:t>测验</a:t>
            </a:r>
            <a:endParaRPr lang="zh-CN" altLang="zh-CN" sz="2665" b="1" dirty="0">
              <a:solidFill>
                <a:srgbClr val="01C1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1139825" y="3332480"/>
            <a:ext cx="55962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chemeClr val="bg1"/>
                </a:solidFill>
              </a:rPr>
              <a:t>开始答题</a:t>
            </a:r>
            <a:r>
              <a:rPr lang="en-US" altLang="zh-CN" sz="2400" b="1">
                <a:solidFill>
                  <a:schemeClr val="bg1"/>
                </a:solidFill>
              </a:rPr>
              <a:t>--</a:t>
            </a:r>
            <a:r>
              <a:rPr lang="zh-CN" altLang="en-US" sz="2400" b="1">
                <a:solidFill>
                  <a:schemeClr val="bg1"/>
                </a:solidFill>
              </a:rPr>
              <a:t>提交作业</a:t>
            </a:r>
            <a:endParaRPr lang="zh-CN" altLang="en-US" sz="2400" b="1">
              <a:solidFill>
                <a:schemeClr val="bg1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06120" y="62230"/>
            <a:ext cx="3973830" cy="501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zh-CN" sz="2665" b="1" dirty="0">
                <a:solidFill>
                  <a:srgbClr val="01C1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</a:t>
            </a:r>
            <a:r>
              <a:rPr lang="zh-CN" altLang="zh-CN" sz="2665" b="1" dirty="0">
                <a:solidFill>
                  <a:srgbClr val="01C1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、课程学习</a:t>
            </a:r>
            <a:endParaRPr lang="zh-CN" altLang="zh-CN" sz="2665" b="1" dirty="0">
              <a:solidFill>
                <a:srgbClr val="01C1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7445" y="762000"/>
            <a:ext cx="2954655" cy="5768340"/>
          </a:xfrm>
          <a:prstGeom prst="rect">
            <a:avLst/>
          </a:prstGeom>
          <a:ln w="38100">
            <a:solidFill>
              <a:srgbClr val="FEC101"/>
            </a:solidFill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2650" y="761365"/>
            <a:ext cx="2865120" cy="5768975"/>
          </a:xfrm>
          <a:prstGeom prst="rect">
            <a:avLst/>
          </a:prstGeom>
          <a:ln w="38100">
            <a:solidFill>
              <a:srgbClr val="FEC101"/>
            </a:solidFill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920933" y="1649095"/>
            <a:ext cx="2350135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14400" dirty="0">
                <a:solidFill>
                  <a:schemeClr val="bg1"/>
                </a:solidFill>
                <a:latin typeface="Century Gothic" panose="020B0502020202020204" charset="0"/>
                <a:ea typeface="Meiryo UI" panose="020B0604030504040204" charset="-128"/>
                <a:sym typeface="微软雅黑 Light" panose="020B0502040204020203" pitchFamily="34" charset="-122"/>
              </a:rPr>
              <a:t>01</a:t>
            </a:r>
            <a:endParaRPr lang="en-US" altLang="zh-CN" sz="14400" dirty="0">
              <a:solidFill>
                <a:schemeClr val="bg1"/>
              </a:solidFill>
              <a:latin typeface="Century Gothic" panose="020B0502020202020204" charset="0"/>
              <a:ea typeface="Meiryo UI" panose="020B0604030504040204" charset="-128"/>
              <a:sym typeface="微软雅黑 Light" panose="020B0502040204020203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351530" y="4015105"/>
            <a:ext cx="5488940" cy="5016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00000"/>
              </a:lnSpc>
              <a:buClrTx/>
              <a:buSzTx/>
              <a:buFontTx/>
            </a:pPr>
            <a:r>
              <a:rPr lang="zh-CN" altLang="en-US" sz="2665" b="1" dirty="0">
                <a:solidFill>
                  <a:srgbClr val="01C1FF"/>
                </a:solidFill>
                <a:latin typeface="微软雅黑" panose="020B0503020204020204" charset="-122"/>
                <a:ea typeface="微软雅黑" panose="020B0503020204020204" charset="-122"/>
                <a:sym typeface="微软雅黑 Light" panose="020B0502040204020203" pitchFamily="34" charset="-122"/>
              </a:rPr>
              <a:t>登录平台</a:t>
            </a:r>
            <a:endParaRPr lang="zh-CN" altLang="en-US" sz="2665" b="1" dirty="0">
              <a:solidFill>
                <a:srgbClr val="01C1FF"/>
              </a:solidFill>
              <a:latin typeface="微软雅黑" panose="020B0503020204020204" charset="-122"/>
              <a:ea typeface="微软雅黑" panose="020B0503020204020204" charset="-122"/>
              <a:sym typeface="微软雅黑 Light" panose="020B0502040204020203" pitchFamily="34" charset="-12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250" y="958215"/>
            <a:ext cx="2785745" cy="5695315"/>
          </a:xfrm>
          <a:prstGeom prst="rect">
            <a:avLst/>
          </a:prstGeom>
          <a:ln w="38100">
            <a:solidFill>
              <a:srgbClr val="FEC101"/>
            </a:solidFill>
          </a:ln>
        </p:spPr>
      </p:pic>
      <p:grpSp>
        <p:nvGrpSpPr>
          <p:cNvPr id="2" name="组合 1"/>
          <p:cNvGrpSpPr/>
          <p:nvPr/>
        </p:nvGrpSpPr>
        <p:grpSpPr>
          <a:xfrm>
            <a:off x="0" y="155390"/>
            <a:ext cx="12364556" cy="516200"/>
            <a:chOff x="1" y="140732"/>
            <a:chExt cx="12858749" cy="536832"/>
          </a:xfrm>
        </p:grpSpPr>
        <p:sp>
          <p:nvSpPr>
            <p:cNvPr id="8" name="任意多边形 30"/>
            <p:cNvSpPr/>
            <p:nvPr>
              <p:custDataLst>
                <p:tags r:id="rId3"/>
              </p:custDataLst>
            </p:nvPr>
          </p:nvSpPr>
          <p:spPr>
            <a:xfrm>
              <a:off x="733423" y="646282"/>
              <a:ext cx="12125327" cy="31282"/>
            </a:xfrm>
            <a:custGeom>
              <a:avLst/>
              <a:gdLst>
                <a:gd name="connsiteX0" fmla="*/ 0 w 12125327"/>
                <a:gd name="connsiteY0" fmla="*/ 0 h 31282"/>
                <a:gd name="connsiteX1" fmla="*/ 12125327 w 12125327"/>
                <a:gd name="connsiteY1" fmla="*/ 0 h 31282"/>
                <a:gd name="connsiteX2" fmla="*/ 12125327 w 12125327"/>
                <a:gd name="connsiteY2" fmla="*/ 31282 h 31282"/>
                <a:gd name="connsiteX3" fmla="*/ 17139 w 12125327"/>
                <a:gd name="connsiteY3" fmla="*/ 31282 h 31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25327" h="31282">
                  <a:moveTo>
                    <a:pt x="0" y="0"/>
                  </a:moveTo>
                  <a:lnTo>
                    <a:pt x="12125327" y="0"/>
                  </a:lnTo>
                  <a:lnTo>
                    <a:pt x="12125327" y="31282"/>
                  </a:lnTo>
                  <a:lnTo>
                    <a:pt x="17139" y="3128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9" name="任意多边形 31"/>
            <p:cNvSpPr/>
            <p:nvPr>
              <p:custDataLst>
                <p:tags r:id="rId4"/>
              </p:custDataLst>
            </p:nvPr>
          </p:nvSpPr>
          <p:spPr>
            <a:xfrm>
              <a:off x="1" y="140732"/>
              <a:ext cx="577217" cy="536832"/>
            </a:xfrm>
            <a:custGeom>
              <a:avLst/>
              <a:gdLst>
                <a:gd name="connsiteX0" fmla="*/ 284734 w 577217"/>
                <a:gd name="connsiteY0" fmla="*/ 0 h 536832"/>
                <a:gd name="connsiteX1" fmla="*/ 577217 w 577217"/>
                <a:gd name="connsiteY1" fmla="*/ 536832 h 536832"/>
                <a:gd name="connsiteX2" fmla="*/ 0 w 577217"/>
                <a:gd name="connsiteY2" fmla="*/ 536832 h 536832"/>
                <a:gd name="connsiteX3" fmla="*/ 0 w 577217"/>
                <a:gd name="connsiteY3" fmla="*/ 184 h 536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7217" h="536832">
                  <a:moveTo>
                    <a:pt x="284734" y="0"/>
                  </a:moveTo>
                  <a:lnTo>
                    <a:pt x="577217" y="536832"/>
                  </a:lnTo>
                  <a:lnTo>
                    <a:pt x="0" y="536832"/>
                  </a:lnTo>
                  <a:lnTo>
                    <a:pt x="0" y="1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 dirty="0">
                <a:solidFill>
                  <a:srgbClr val="7EC234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0" name="Content Placeholder 2"/>
            <p:cNvSpPr txBox="1"/>
            <p:nvPr/>
          </p:nvSpPr>
          <p:spPr>
            <a:xfrm>
              <a:off x="608929" y="260554"/>
              <a:ext cx="4623995" cy="319624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marL="0" indent="0" algn="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1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0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9" name="文本框 28"/>
          <p:cNvSpPr txBox="1"/>
          <p:nvPr/>
        </p:nvSpPr>
        <p:spPr>
          <a:xfrm>
            <a:off x="444500" y="3703955"/>
            <a:ext cx="55962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6700" algn="l">
              <a:buClrTx/>
              <a:buSzTx/>
              <a:buFontTx/>
            </a:pPr>
            <a:r>
              <a:rPr lang="zh-CN" sz="2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查看结果--具体情况</a:t>
            </a:r>
            <a:endParaRPr lang="zh-CN" sz="24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769610" y="3205480"/>
            <a:ext cx="2105025" cy="24765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706120" y="62230"/>
            <a:ext cx="3973830" cy="501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zh-CN" sz="2665" b="1" dirty="0">
                <a:solidFill>
                  <a:srgbClr val="01C1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</a:t>
            </a:r>
            <a:r>
              <a:rPr lang="zh-CN" altLang="zh-CN" sz="2665" b="1" dirty="0">
                <a:solidFill>
                  <a:srgbClr val="01C1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、课程学习</a:t>
            </a:r>
            <a:endParaRPr lang="zh-CN" altLang="zh-CN" sz="2665" b="1" dirty="0">
              <a:solidFill>
                <a:srgbClr val="01C1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23477" y="3094355"/>
            <a:ext cx="3965787" cy="501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zh-CN" sz="2665" b="1" dirty="0">
                <a:solidFill>
                  <a:srgbClr val="01C1FF"/>
                </a:solidFill>
                <a:latin typeface="微软雅黑" panose="020B0503020204020204" charset="-122"/>
                <a:ea typeface="微软雅黑" panose="020B0503020204020204" charset="-122"/>
              </a:rPr>
              <a:t>测验</a:t>
            </a:r>
            <a:endParaRPr lang="zh-CN" altLang="zh-CN" sz="2665" b="1" dirty="0">
              <a:solidFill>
                <a:srgbClr val="01C1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21700" y="958215"/>
            <a:ext cx="2750185" cy="5695950"/>
          </a:xfrm>
          <a:prstGeom prst="rect">
            <a:avLst/>
          </a:prstGeom>
          <a:ln w="38100">
            <a:solidFill>
              <a:srgbClr val="FEC101"/>
            </a:solidFill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155390"/>
            <a:ext cx="12364556" cy="516200"/>
            <a:chOff x="1" y="140732"/>
            <a:chExt cx="12858749" cy="536832"/>
          </a:xfrm>
        </p:grpSpPr>
        <p:sp>
          <p:nvSpPr>
            <p:cNvPr id="8" name="任意多边形 30"/>
            <p:cNvSpPr/>
            <p:nvPr>
              <p:custDataLst>
                <p:tags r:id="rId2"/>
              </p:custDataLst>
            </p:nvPr>
          </p:nvSpPr>
          <p:spPr>
            <a:xfrm>
              <a:off x="733423" y="646282"/>
              <a:ext cx="12125327" cy="31282"/>
            </a:xfrm>
            <a:custGeom>
              <a:avLst/>
              <a:gdLst>
                <a:gd name="connsiteX0" fmla="*/ 0 w 12125327"/>
                <a:gd name="connsiteY0" fmla="*/ 0 h 31282"/>
                <a:gd name="connsiteX1" fmla="*/ 12125327 w 12125327"/>
                <a:gd name="connsiteY1" fmla="*/ 0 h 31282"/>
                <a:gd name="connsiteX2" fmla="*/ 12125327 w 12125327"/>
                <a:gd name="connsiteY2" fmla="*/ 31282 h 31282"/>
                <a:gd name="connsiteX3" fmla="*/ 17139 w 12125327"/>
                <a:gd name="connsiteY3" fmla="*/ 31282 h 31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25327" h="31282">
                  <a:moveTo>
                    <a:pt x="0" y="0"/>
                  </a:moveTo>
                  <a:lnTo>
                    <a:pt x="12125327" y="0"/>
                  </a:lnTo>
                  <a:lnTo>
                    <a:pt x="12125327" y="31282"/>
                  </a:lnTo>
                  <a:lnTo>
                    <a:pt x="17139" y="3128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9" name="任意多边形 31"/>
            <p:cNvSpPr/>
            <p:nvPr>
              <p:custDataLst>
                <p:tags r:id="rId3"/>
              </p:custDataLst>
            </p:nvPr>
          </p:nvSpPr>
          <p:spPr>
            <a:xfrm>
              <a:off x="1" y="140732"/>
              <a:ext cx="577217" cy="536832"/>
            </a:xfrm>
            <a:custGeom>
              <a:avLst/>
              <a:gdLst>
                <a:gd name="connsiteX0" fmla="*/ 284734 w 577217"/>
                <a:gd name="connsiteY0" fmla="*/ 0 h 536832"/>
                <a:gd name="connsiteX1" fmla="*/ 577217 w 577217"/>
                <a:gd name="connsiteY1" fmla="*/ 536832 h 536832"/>
                <a:gd name="connsiteX2" fmla="*/ 0 w 577217"/>
                <a:gd name="connsiteY2" fmla="*/ 536832 h 536832"/>
                <a:gd name="connsiteX3" fmla="*/ 0 w 577217"/>
                <a:gd name="connsiteY3" fmla="*/ 184 h 536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7217" h="536832">
                  <a:moveTo>
                    <a:pt x="284734" y="0"/>
                  </a:moveTo>
                  <a:lnTo>
                    <a:pt x="577217" y="536832"/>
                  </a:lnTo>
                  <a:lnTo>
                    <a:pt x="0" y="536832"/>
                  </a:lnTo>
                  <a:lnTo>
                    <a:pt x="0" y="1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 dirty="0">
                <a:solidFill>
                  <a:srgbClr val="7EC234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0" name="Content Placeholder 2"/>
            <p:cNvSpPr txBox="1"/>
            <p:nvPr/>
          </p:nvSpPr>
          <p:spPr>
            <a:xfrm>
              <a:off x="608929" y="260554"/>
              <a:ext cx="4623995" cy="319624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marL="0" indent="0" algn="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1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0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8" name="文本框 27"/>
          <p:cNvSpPr txBox="1"/>
          <p:nvPr/>
        </p:nvSpPr>
        <p:spPr>
          <a:xfrm>
            <a:off x="1530562" y="3014980"/>
            <a:ext cx="3965787" cy="501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zh-CN" sz="2665" b="1" dirty="0">
                <a:solidFill>
                  <a:srgbClr val="01C1FF"/>
                </a:solidFill>
                <a:latin typeface="微软雅黑" panose="020B0503020204020204" charset="-122"/>
                <a:ea typeface="微软雅黑" panose="020B0503020204020204" charset="-122"/>
              </a:rPr>
              <a:t>章节任务点</a:t>
            </a:r>
            <a:endParaRPr lang="zh-CN" altLang="zh-CN" sz="2665" b="1" dirty="0">
              <a:solidFill>
                <a:srgbClr val="01C1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1329055" y="3669665"/>
            <a:ext cx="55962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6700" algn="l">
              <a:buClrTx/>
              <a:buSzTx/>
              <a:buFontTx/>
            </a:pPr>
            <a:r>
              <a:rPr lang="zh-CN" sz="2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任务点已完成</a:t>
            </a:r>
            <a:endParaRPr lang="zh-CN" sz="24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06120" y="62230"/>
            <a:ext cx="3973830" cy="501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zh-CN" sz="2665" b="1" dirty="0">
                <a:solidFill>
                  <a:srgbClr val="01C1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</a:t>
            </a:r>
            <a:r>
              <a:rPr lang="zh-CN" altLang="zh-CN" sz="2665" b="1" dirty="0">
                <a:solidFill>
                  <a:srgbClr val="01C1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、课程学习</a:t>
            </a:r>
            <a:endParaRPr lang="zh-CN" altLang="zh-CN" sz="2665" b="1" dirty="0">
              <a:solidFill>
                <a:srgbClr val="01C1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1329055" y="3776345"/>
            <a:ext cx="257175" cy="24765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8650" y="838835"/>
            <a:ext cx="2921000" cy="577215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155390"/>
            <a:ext cx="12364556" cy="516200"/>
            <a:chOff x="1" y="140732"/>
            <a:chExt cx="12858749" cy="536832"/>
          </a:xfrm>
        </p:grpSpPr>
        <p:sp>
          <p:nvSpPr>
            <p:cNvPr id="8" name="任意多边形 30"/>
            <p:cNvSpPr/>
            <p:nvPr>
              <p:custDataLst>
                <p:tags r:id="rId2"/>
              </p:custDataLst>
            </p:nvPr>
          </p:nvSpPr>
          <p:spPr>
            <a:xfrm>
              <a:off x="733423" y="646282"/>
              <a:ext cx="12125327" cy="31282"/>
            </a:xfrm>
            <a:custGeom>
              <a:avLst/>
              <a:gdLst>
                <a:gd name="connsiteX0" fmla="*/ 0 w 12125327"/>
                <a:gd name="connsiteY0" fmla="*/ 0 h 31282"/>
                <a:gd name="connsiteX1" fmla="*/ 12125327 w 12125327"/>
                <a:gd name="connsiteY1" fmla="*/ 0 h 31282"/>
                <a:gd name="connsiteX2" fmla="*/ 12125327 w 12125327"/>
                <a:gd name="connsiteY2" fmla="*/ 31282 h 31282"/>
                <a:gd name="connsiteX3" fmla="*/ 17139 w 12125327"/>
                <a:gd name="connsiteY3" fmla="*/ 31282 h 31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25327" h="31282">
                  <a:moveTo>
                    <a:pt x="0" y="0"/>
                  </a:moveTo>
                  <a:lnTo>
                    <a:pt x="12125327" y="0"/>
                  </a:lnTo>
                  <a:lnTo>
                    <a:pt x="12125327" y="31282"/>
                  </a:lnTo>
                  <a:lnTo>
                    <a:pt x="17139" y="3128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9" name="任意多边形 31"/>
            <p:cNvSpPr/>
            <p:nvPr>
              <p:custDataLst>
                <p:tags r:id="rId3"/>
              </p:custDataLst>
            </p:nvPr>
          </p:nvSpPr>
          <p:spPr>
            <a:xfrm>
              <a:off x="1" y="140732"/>
              <a:ext cx="577217" cy="536832"/>
            </a:xfrm>
            <a:custGeom>
              <a:avLst/>
              <a:gdLst>
                <a:gd name="connsiteX0" fmla="*/ 284734 w 577217"/>
                <a:gd name="connsiteY0" fmla="*/ 0 h 536832"/>
                <a:gd name="connsiteX1" fmla="*/ 577217 w 577217"/>
                <a:gd name="connsiteY1" fmla="*/ 536832 h 536832"/>
                <a:gd name="connsiteX2" fmla="*/ 0 w 577217"/>
                <a:gd name="connsiteY2" fmla="*/ 536832 h 536832"/>
                <a:gd name="connsiteX3" fmla="*/ 0 w 577217"/>
                <a:gd name="connsiteY3" fmla="*/ 184 h 536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7217" h="536832">
                  <a:moveTo>
                    <a:pt x="284734" y="0"/>
                  </a:moveTo>
                  <a:lnTo>
                    <a:pt x="577217" y="536832"/>
                  </a:lnTo>
                  <a:lnTo>
                    <a:pt x="0" y="536832"/>
                  </a:lnTo>
                  <a:lnTo>
                    <a:pt x="0" y="1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 dirty="0">
                <a:solidFill>
                  <a:srgbClr val="7EC234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0" name="Content Placeholder 2"/>
            <p:cNvSpPr txBox="1"/>
            <p:nvPr/>
          </p:nvSpPr>
          <p:spPr>
            <a:xfrm>
              <a:off x="608929" y="260554"/>
              <a:ext cx="4623995" cy="319624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marL="0" indent="0" algn="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1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0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8" name="文本框 27"/>
          <p:cNvSpPr txBox="1"/>
          <p:nvPr/>
        </p:nvSpPr>
        <p:spPr>
          <a:xfrm>
            <a:off x="1711537" y="2691130"/>
            <a:ext cx="3965787" cy="501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zh-CN" sz="2665" b="1" dirty="0">
                <a:solidFill>
                  <a:srgbClr val="01C1FF"/>
                </a:solidFill>
                <a:latin typeface="微软雅黑" panose="020B0503020204020204" charset="-122"/>
                <a:ea typeface="微软雅黑" panose="020B0503020204020204" charset="-122"/>
              </a:rPr>
              <a:t>任务</a:t>
            </a:r>
            <a:endParaRPr lang="zh-CN" altLang="zh-CN" sz="2665" b="1" dirty="0">
              <a:solidFill>
                <a:srgbClr val="01C1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1425575" y="3332480"/>
            <a:ext cx="55962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6700" algn="l">
              <a:buClrTx/>
              <a:buSzTx/>
              <a:buFontTx/>
            </a:pPr>
            <a:r>
              <a:rPr lang="zh-CN" sz="2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签到、作业、考试等内容</a:t>
            </a:r>
            <a:endParaRPr lang="zh-CN" sz="24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06120" y="62230"/>
            <a:ext cx="3973830" cy="501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zh-CN" sz="2665" b="1" dirty="0">
                <a:solidFill>
                  <a:srgbClr val="01C1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</a:t>
            </a:r>
            <a:r>
              <a:rPr lang="zh-CN" altLang="zh-CN" sz="2665" b="1" dirty="0">
                <a:solidFill>
                  <a:srgbClr val="01C1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、课程学习</a:t>
            </a:r>
            <a:endParaRPr lang="zh-CN" altLang="zh-CN" sz="2665" b="1" dirty="0">
              <a:solidFill>
                <a:srgbClr val="01C1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9680" y="1029970"/>
            <a:ext cx="2647315" cy="5603240"/>
          </a:xfrm>
          <a:prstGeom prst="rect">
            <a:avLst/>
          </a:prstGeom>
          <a:ln w="38100">
            <a:solidFill>
              <a:srgbClr val="FEC101"/>
            </a:solidFill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9180" y="1029970"/>
            <a:ext cx="2647315" cy="5603240"/>
          </a:xfrm>
          <a:prstGeom prst="rect">
            <a:avLst/>
          </a:prstGeom>
          <a:ln w="38100">
            <a:solidFill>
              <a:srgbClr val="FEC101"/>
            </a:solidFill>
          </a:ln>
        </p:spPr>
      </p:pic>
      <p:grpSp>
        <p:nvGrpSpPr>
          <p:cNvPr id="2" name="组合 1"/>
          <p:cNvGrpSpPr/>
          <p:nvPr/>
        </p:nvGrpSpPr>
        <p:grpSpPr>
          <a:xfrm>
            <a:off x="0" y="155390"/>
            <a:ext cx="12364556" cy="516200"/>
            <a:chOff x="1" y="140732"/>
            <a:chExt cx="12858749" cy="536832"/>
          </a:xfrm>
        </p:grpSpPr>
        <p:sp>
          <p:nvSpPr>
            <p:cNvPr id="8" name="任意多边形 30"/>
            <p:cNvSpPr/>
            <p:nvPr>
              <p:custDataLst>
                <p:tags r:id="rId3"/>
              </p:custDataLst>
            </p:nvPr>
          </p:nvSpPr>
          <p:spPr>
            <a:xfrm>
              <a:off x="733423" y="646282"/>
              <a:ext cx="12125327" cy="31282"/>
            </a:xfrm>
            <a:custGeom>
              <a:avLst/>
              <a:gdLst>
                <a:gd name="connsiteX0" fmla="*/ 0 w 12125327"/>
                <a:gd name="connsiteY0" fmla="*/ 0 h 31282"/>
                <a:gd name="connsiteX1" fmla="*/ 12125327 w 12125327"/>
                <a:gd name="connsiteY1" fmla="*/ 0 h 31282"/>
                <a:gd name="connsiteX2" fmla="*/ 12125327 w 12125327"/>
                <a:gd name="connsiteY2" fmla="*/ 31282 h 31282"/>
                <a:gd name="connsiteX3" fmla="*/ 17139 w 12125327"/>
                <a:gd name="connsiteY3" fmla="*/ 31282 h 31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25327" h="31282">
                  <a:moveTo>
                    <a:pt x="0" y="0"/>
                  </a:moveTo>
                  <a:lnTo>
                    <a:pt x="12125327" y="0"/>
                  </a:lnTo>
                  <a:lnTo>
                    <a:pt x="12125327" y="31282"/>
                  </a:lnTo>
                  <a:lnTo>
                    <a:pt x="17139" y="3128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9" name="任意多边形 31"/>
            <p:cNvSpPr/>
            <p:nvPr>
              <p:custDataLst>
                <p:tags r:id="rId4"/>
              </p:custDataLst>
            </p:nvPr>
          </p:nvSpPr>
          <p:spPr>
            <a:xfrm>
              <a:off x="1" y="140732"/>
              <a:ext cx="577217" cy="536832"/>
            </a:xfrm>
            <a:custGeom>
              <a:avLst/>
              <a:gdLst>
                <a:gd name="connsiteX0" fmla="*/ 284734 w 577217"/>
                <a:gd name="connsiteY0" fmla="*/ 0 h 536832"/>
                <a:gd name="connsiteX1" fmla="*/ 577217 w 577217"/>
                <a:gd name="connsiteY1" fmla="*/ 536832 h 536832"/>
                <a:gd name="connsiteX2" fmla="*/ 0 w 577217"/>
                <a:gd name="connsiteY2" fmla="*/ 536832 h 536832"/>
                <a:gd name="connsiteX3" fmla="*/ 0 w 577217"/>
                <a:gd name="connsiteY3" fmla="*/ 184 h 536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7217" h="536832">
                  <a:moveTo>
                    <a:pt x="284734" y="0"/>
                  </a:moveTo>
                  <a:lnTo>
                    <a:pt x="577217" y="536832"/>
                  </a:lnTo>
                  <a:lnTo>
                    <a:pt x="0" y="536832"/>
                  </a:lnTo>
                  <a:lnTo>
                    <a:pt x="0" y="1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 dirty="0">
                <a:solidFill>
                  <a:srgbClr val="7EC234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0" name="Content Placeholder 2"/>
            <p:cNvSpPr txBox="1"/>
            <p:nvPr/>
          </p:nvSpPr>
          <p:spPr>
            <a:xfrm>
              <a:off x="608929" y="260554"/>
              <a:ext cx="4623995" cy="319624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marL="0" indent="0" algn="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1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0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8" name="文本框 27"/>
          <p:cNvSpPr txBox="1"/>
          <p:nvPr/>
        </p:nvSpPr>
        <p:spPr>
          <a:xfrm>
            <a:off x="463762" y="2719705"/>
            <a:ext cx="3965787" cy="501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665" b="1" dirty="0">
                <a:solidFill>
                  <a:srgbClr val="01C1FF"/>
                </a:solidFill>
                <a:latin typeface="微软雅黑" panose="020B0503020204020204" charset="-122"/>
                <a:ea typeface="微软雅黑" panose="020B0503020204020204" charset="-122"/>
              </a:rPr>
              <a:t>考试</a:t>
            </a:r>
            <a:endParaRPr lang="zh-CN" altLang="zh-CN" sz="2665" b="1" dirty="0">
              <a:solidFill>
                <a:srgbClr val="01C1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196850" y="3332480"/>
            <a:ext cx="60439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6700" algn="l"/>
            <a:r>
              <a:rPr lang="zh-CN" sz="2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需符合考试时间及考试条件方能才加考试</a:t>
            </a:r>
            <a:endParaRPr lang="zh-CN" sz="24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202045" y="2471420"/>
            <a:ext cx="2427605" cy="37973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706120" y="62230"/>
            <a:ext cx="3973830" cy="501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zh-CN" sz="2665" b="1" dirty="0">
                <a:solidFill>
                  <a:srgbClr val="01C1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</a:t>
            </a:r>
            <a:r>
              <a:rPr lang="zh-CN" altLang="zh-CN" sz="2665" b="1" dirty="0">
                <a:solidFill>
                  <a:srgbClr val="01C1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、课程学习</a:t>
            </a:r>
            <a:endParaRPr lang="zh-CN" altLang="zh-CN" sz="2665" b="1" dirty="0">
              <a:solidFill>
                <a:srgbClr val="01C1FF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57030" y="1030605"/>
            <a:ext cx="2502535" cy="5603240"/>
          </a:xfrm>
          <a:prstGeom prst="rect">
            <a:avLst/>
          </a:prstGeom>
          <a:ln w="38100">
            <a:solidFill>
              <a:srgbClr val="FEC101"/>
            </a:solidFill>
          </a:ln>
        </p:spPr>
      </p:pic>
      <p:sp>
        <p:nvSpPr>
          <p:cNvPr id="6" name="矩形 5"/>
          <p:cNvSpPr/>
          <p:nvPr/>
        </p:nvSpPr>
        <p:spPr>
          <a:xfrm>
            <a:off x="9294495" y="4274820"/>
            <a:ext cx="2427605" cy="37973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155390"/>
            <a:ext cx="12364556" cy="516200"/>
            <a:chOff x="1" y="140732"/>
            <a:chExt cx="12858749" cy="536832"/>
          </a:xfrm>
        </p:grpSpPr>
        <p:sp>
          <p:nvSpPr>
            <p:cNvPr id="8" name="任意多边形 30"/>
            <p:cNvSpPr/>
            <p:nvPr>
              <p:custDataLst>
                <p:tags r:id="rId2"/>
              </p:custDataLst>
            </p:nvPr>
          </p:nvSpPr>
          <p:spPr>
            <a:xfrm>
              <a:off x="733423" y="646282"/>
              <a:ext cx="12125327" cy="31282"/>
            </a:xfrm>
            <a:custGeom>
              <a:avLst/>
              <a:gdLst>
                <a:gd name="connsiteX0" fmla="*/ 0 w 12125327"/>
                <a:gd name="connsiteY0" fmla="*/ 0 h 31282"/>
                <a:gd name="connsiteX1" fmla="*/ 12125327 w 12125327"/>
                <a:gd name="connsiteY1" fmla="*/ 0 h 31282"/>
                <a:gd name="connsiteX2" fmla="*/ 12125327 w 12125327"/>
                <a:gd name="connsiteY2" fmla="*/ 31282 h 31282"/>
                <a:gd name="connsiteX3" fmla="*/ 17139 w 12125327"/>
                <a:gd name="connsiteY3" fmla="*/ 31282 h 31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25327" h="31282">
                  <a:moveTo>
                    <a:pt x="0" y="0"/>
                  </a:moveTo>
                  <a:lnTo>
                    <a:pt x="12125327" y="0"/>
                  </a:lnTo>
                  <a:lnTo>
                    <a:pt x="12125327" y="31282"/>
                  </a:lnTo>
                  <a:lnTo>
                    <a:pt x="17139" y="3128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9" name="任意多边形 31"/>
            <p:cNvSpPr/>
            <p:nvPr>
              <p:custDataLst>
                <p:tags r:id="rId3"/>
              </p:custDataLst>
            </p:nvPr>
          </p:nvSpPr>
          <p:spPr>
            <a:xfrm>
              <a:off x="1" y="140732"/>
              <a:ext cx="577217" cy="536832"/>
            </a:xfrm>
            <a:custGeom>
              <a:avLst/>
              <a:gdLst>
                <a:gd name="connsiteX0" fmla="*/ 284734 w 577217"/>
                <a:gd name="connsiteY0" fmla="*/ 0 h 536832"/>
                <a:gd name="connsiteX1" fmla="*/ 577217 w 577217"/>
                <a:gd name="connsiteY1" fmla="*/ 536832 h 536832"/>
                <a:gd name="connsiteX2" fmla="*/ 0 w 577217"/>
                <a:gd name="connsiteY2" fmla="*/ 536832 h 536832"/>
                <a:gd name="connsiteX3" fmla="*/ 0 w 577217"/>
                <a:gd name="connsiteY3" fmla="*/ 184 h 536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7217" h="536832">
                  <a:moveTo>
                    <a:pt x="284734" y="0"/>
                  </a:moveTo>
                  <a:lnTo>
                    <a:pt x="577217" y="536832"/>
                  </a:lnTo>
                  <a:lnTo>
                    <a:pt x="0" y="536832"/>
                  </a:lnTo>
                  <a:lnTo>
                    <a:pt x="0" y="1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 dirty="0">
                <a:solidFill>
                  <a:srgbClr val="7EC234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0" name="Content Placeholder 2"/>
            <p:cNvSpPr txBox="1"/>
            <p:nvPr/>
          </p:nvSpPr>
          <p:spPr>
            <a:xfrm>
              <a:off x="608929" y="260554"/>
              <a:ext cx="4623995" cy="319624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marL="0" indent="0" algn="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1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0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8" name="文本框 27"/>
          <p:cNvSpPr txBox="1"/>
          <p:nvPr/>
        </p:nvSpPr>
        <p:spPr>
          <a:xfrm>
            <a:off x="4988137" y="748030"/>
            <a:ext cx="3965787" cy="501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665" b="1" dirty="0">
                <a:solidFill>
                  <a:srgbClr val="01C1FF"/>
                </a:solidFill>
                <a:latin typeface="微软雅黑" panose="020B0503020204020204" charset="-122"/>
                <a:ea typeface="微软雅黑" panose="020B0503020204020204" charset="-122"/>
              </a:rPr>
              <a:t>在线客服</a:t>
            </a:r>
            <a:endParaRPr lang="zh-CN" altLang="zh-CN" sz="2665" b="1" dirty="0">
              <a:solidFill>
                <a:srgbClr val="01C1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377825" y="1249680"/>
            <a:ext cx="1156843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6700" algn="l"/>
            <a:r>
              <a:rPr lang="zh-CN" sz="2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如果同学们在学习过程中遇到视频加载失败、任务点无法解锁等问题，可以在“我的”“设置”“建议与反馈”，联系在线客服进行解决。</a:t>
            </a:r>
            <a:endParaRPr lang="zh-CN" altLang="en-US" sz="24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06120" y="62230"/>
            <a:ext cx="3973830" cy="501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zh-CN" sz="2665" b="1" dirty="0">
                <a:solidFill>
                  <a:srgbClr val="01C1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2</a:t>
            </a:r>
            <a:r>
              <a:rPr lang="zh-CN" altLang="zh-CN" sz="2665" b="1" dirty="0">
                <a:solidFill>
                  <a:srgbClr val="01C1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、问题答疑</a:t>
            </a:r>
            <a:endParaRPr lang="zh-CN" altLang="zh-CN" sz="2665" b="1" dirty="0">
              <a:solidFill>
                <a:srgbClr val="01C1FF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6620" y="2193925"/>
            <a:ext cx="2157730" cy="4440555"/>
          </a:xfrm>
          <a:prstGeom prst="rect">
            <a:avLst/>
          </a:prstGeom>
          <a:ln w="38100">
            <a:solidFill>
              <a:srgbClr val="FEC101"/>
            </a:solidFill>
          </a:ln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8740" y="2193925"/>
            <a:ext cx="2141855" cy="4439920"/>
          </a:xfrm>
          <a:prstGeom prst="rect">
            <a:avLst/>
          </a:prstGeom>
          <a:ln w="38100">
            <a:solidFill>
              <a:srgbClr val="FEC101"/>
            </a:solidFill>
          </a:ln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58455" y="2193925"/>
            <a:ext cx="2126615" cy="4441190"/>
          </a:xfrm>
          <a:prstGeom prst="rect">
            <a:avLst/>
          </a:prstGeom>
          <a:ln w="38100">
            <a:solidFill>
              <a:srgbClr val="FEC101"/>
            </a:solidFill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155390"/>
            <a:ext cx="12364556" cy="516200"/>
            <a:chOff x="1" y="140732"/>
            <a:chExt cx="12858749" cy="536832"/>
          </a:xfrm>
        </p:grpSpPr>
        <p:sp>
          <p:nvSpPr>
            <p:cNvPr id="8" name="任意多边形 30"/>
            <p:cNvSpPr/>
            <p:nvPr>
              <p:custDataLst>
                <p:tags r:id="rId2"/>
              </p:custDataLst>
            </p:nvPr>
          </p:nvSpPr>
          <p:spPr>
            <a:xfrm>
              <a:off x="733423" y="646282"/>
              <a:ext cx="12125327" cy="31282"/>
            </a:xfrm>
            <a:custGeom>
              <a:avLst/>
              <a:gdLst>
                <a:gd name="connsiteX0" fmla="*/ 0 w 12125327"/>
                <a:gd name="connsiteY0" fmla="*/ 0 h 31282"/>
                <a:gd name="connsiteX1" fmla="*/ 12125327 w 12125327"/>
                <a:gd name="connsiteY1" fmla="*/ 0 h 31282"/>
                <a:gd name="connsiteX2" fmla="*/ 12125327 w 12125327"/>
                <a:gd name="connsiteY2" fmla="*/ 31282 h 31282"/>
                <a:gd name="connsiteX3" fmla="*/ 17139 w 12125327"/>
                <a:gd name="connsiteY3" fmla="*/ 31282 h 31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25327" h="31282">
                  <a:moveTo>
                    <a:pt x="0" y="0"/>
                  </a:moveTo>
                  <a:lnTo>
                    <a:pt x="12125327" y="0"/>
                  </a:lnTo>
                  <a:lnTo>
                    <a:pt x="12125327" y="31282"/>
                  </a:lnTo>
                  <a:lnTo>
                    <a:pt x="17139" y="3128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9" name="任意多边形 31"/>
            <p:cNvSpPr/>
            <p:nvPr>
              <p:custDataLst>
                <p:tags r:id="rId3"/>
              </p:custDataLst>
            </p:nvPr>
          </p:nvSpPr>
          <p:spPr>
            <a:xfrm>
              <a:off x="1" y="140732"/>
              <a:ext cx="577217" cy="536832"/>
            </a:xfrm>
            <a:custGeom>
              <a:avLst/>
              <a:gdLst>
                <a:gd name="connsiteX0" fmla="*/ 284734 w 577217"/>
                <a:gd name="connsiteY0" fmla="*/ 0 h 536832"/>
                <a:gd name="connsiteX1" fmla="*/ 577217 w 577217"/>
                <a:gd name="connsiteY1" fmla="*/ 536832 h 536832"/>
                <a:gd name="connsiteX2" fmla="*/ 0 w 577217"/>
                <a:gd name="connsiteY2" fmla="*/ 536832 h 536832"/>
                <a:gd name="connsiteX3" fmla="*/ 0 w 577217"/>
                <a:gd name="connsiteY3" fmla="*/ 184 h 536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7217" h="536832">
                  <a:moveTo>
                    <a:pt x="284734" y="0"/>
                  </a:moveTo>
                  <a:lnTo>
                    <a:pt x="577217" y="536832"/>
                  </a:lnTo>
                  <a:lnTo>
                    <a:pt x="0" y="536832"/>
                  </a:lnTo>
                  <a:lnTo>
                    <a:pt x="0" y="1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 dirty="0">
                <a:solidFill>
                  <a:srgbClr val="7EC234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0" name="Content Placeholder 2"/>
            <p:cNvSpPr txBox="1"/>
            <p:nvPr/>
          </p:nvSpPr>
          <p:spPr>
            <a:xfrm>
              <a:off x="608929" y="260554"/>
              <a:ext cx="4623995" cy="319624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marL="0" indent="0" algn="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1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0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00" name="文本框 99"/>
          <p:cNvSpPr txBox="1"/>
          <p:nvPr/>
        </p:nvSpPr>
        <p:spPr>
          <a:xfrm>
            <a:off x="892175" y="984250"/>
            <a:ext cx="1132205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altLang="zh-CN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打开浏览器，输入学校对应的网址，随后进入学校首页，点击登录</a:t>
            </a:r>
            <a:endParaRPr lang="zh-CN" sz="28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705273" y="75988"/>
            <a:ext cx="3965787" cy="501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zh-CN" sz="2665" b="1" dirty="0">
                <a:solidFill>
                  <a:srgbClr val="01C1FF"/>
                </a:solidFill>
                <a:latin typeface="微软雅黑" panose="020B0503020204020204" charset="-122"/>
                <a:ea typeface="微软雅黑" panose="020B0503020204020204" charset="-122"/>
              </a:rPr>
              <a:t>登录平台</a:t>
            </a:r>
            <a:endParaRPr lang="zh-CN" altLang="zh-CN" sz="2665" b="1" dirty="0">
              <a:solidFill>
                <a:srgbClr val="01C1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9810" y="1841500"/>
            <a:ext cx="8227695" cy="4210050"/>
          </a:xfrm>
          <a:prstGeom prst="rect">
            <a:avLst/>
          </a:prstGeom>
          <a:ln w="38100">
            <a:solidFill>
              <a:srgbClr val="FEC101"/>
            </a:solidFill>
          </a:ln>
        </p:spPr>
      </p:pic>
      <p:sp>
        <p:nvSpPr>
          <p:cNvPr id="4" name="矩形 3"/>
          <p:cNvSpPr/>
          <p:nvPr/>
        </p:nvSpPr>
        <p:spPr>
          <a:xfrm>
            <a:off x="7632700" y="3608070"/>
            <a:ext cx="527685" cy="26289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155390"/>
            <a:ext cx="12364556" cy="516200"/>
            <a:chOff x="1" y="140732"/>
            <a:chExt cx="12858749" cy="536832"/>
          </a:xfrm>
        </p:grpSpPr>
        <p:sp>
          <p:nvSpPr>
            <p:cNvPr id="8" name="任意多边形 30"/>
            <p:cNvSpPr/>
            <p:nvPr>
              <p:custDataLst>
                <p:tags r:id="rId2"/>
              </p:custDataLst>
            </p:nvPr>
          </p:nvSpPr>
          <p:spPr>
            <a:xfrm>
              <a:off x="733423" y="646282"/>
              <a:ext cx="12125327" cy="31282"/>
            </a:xfrm>
            <a:custGeom>
              <a:avLst/>
              <a:gdLst>
                <a:gd name="connsiteX0" fmla="*/ 0 w 12125327"/>
                <a:gd name="connsiteY0" fmla="*/ 0 h 31282"/>
                <a:gd name="connsiteX1" fmla="*/ 12125327 w 12125327"/>
                <a:gd name="connsiteY1" fmla="*/ 0 h 31282"/>
                <a:gd name="connsiteX2" fmla="*/ 12125327 w 12125327"/>
                <a:gd name="connsiteY2" fmla="*/ 31282 h 31282"/>
                <a:gd name="connsiteX3" fmla="*/ 17139 w 12125327"/>
                <a:gd name="connsiteY3" fmla="*/ 31282 h 31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25327" h="31282">
                  <a:moveTo>
                    <a:pt x="0" y="0"/>
                  </a:moveTo>
                  <a:lnTo>
                    <a:pt x="12125327" y="0"/>
                  </a:lnTo>
                  <a:lnTo>
                    <a:pt x="12125327" y="31282"/>
                  </a:lnTo>
                  <a:lnTo>
                    <a:pt x="17139" y="3128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9" name="任意多边形 31"/>
            <p:cNvSpPr/>
            <p:nvPr>
              <p:custDataLst>
                <p:tags r:id="rId3"/>
              </p:custDataLst>
            </p:nvPr>
          </p:nvSpPr>
          <p:spPr>
            <a:xfrm>
              <a:off x="1" y="140732"/>
              <a:ext cx="577217" cy="536832"/>
            </a:xfrm>
            <a:custGeom>
              <a:avLst/>
              <a:gdLst>
                <a:gd name="connsiteX0" fmla="*/ 284734 w 577217"/>
                <a:gd name="connsiteY0" fmla="*/ 0 h 536832"/>
                <a:gd name="connsiteX1" fmla="*/ 577217 w 577217"/>
                <a:gd name="connsiteY1" fmla="*/ 536832 h 536832"/>
                <a:gd name="connsiteX2" fmla="*/ 0 w 577217"/>
                <a:gd name="connsiteY2" fmla="*/ 536832 h 536832"/>
                <a:gd name="connsiteX3" fmla="*/ 0 w 577217"/>
                <a:gd name="connsiteY3" fmla="*/ 184 h 536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7217" h="536832">
                  <a:moveTo>
                    <a:pt x="284734" y="0"/>
                  </a:moveTo>
                  <a:lnTo>
                    <a:pt x="577217" y="536832"/>
                  </a:lnTo>
                  <a:lnTo>
                    <a:pt x="0" y="536832"/>
                  </a:lnTo>
                  <a:lnTo>
                    <a:pt x="0" y="1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 dirty="0">
                <a:solidFill>
                  <a:srgbClr val="7EC234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0" name="Content Placeholder 2"/>
            <p:cNvSpPr txBox="1"/>
            <p:nvPr/>
          </p:nvSpPr>
          <p:spPr>
            <a:xfrm>
              <a:off x="608929" y="260554"/>
              <a:ext cx="4623995" cy="319624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marL="0" indent="0" algn="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1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0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714587" y="76200"/>
            <a:ext cx="3965787" cy="501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zh-CN" sz="2665" b="1" dirty="0">
                <a:solidFill>
                  <a:srgbClr val="01C1FF"/>
                </a:solidFill>
                <a:latin typeface="微软雅黑" panose="020B0503020204020204" charset="-122"/>
                <a:ea typeface="微软雅黑" panose="020B0503020204020204" charset="-122"/>
              </a:rPr>
              <a:t>登录平台</a:t>
            </a:r>
            <a:endParaRPr lang="zh-CN" altLang="zh-CN" sz="2665" b="1" dirty="0">
              <a:solidFill>
                <a:srgbClr val="01C1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2505075" y="1463675"/>
            <a:ext cx="8046085" cy="1260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sym typeface="+mn-ea"/>
              </a:rPr>
              <a:t>输入账号（学号）和密码（初始密码：</a:t>
            </a:r>
            <a:r>
              <a:rPr lang="en-US" altLang="zh-CN" sz="2800" b="1" dirty="0">
                <a:solidFill>
                  <a:schemeClr val="bg1"/>
                </a:solidFill>
                <a:sym typeface="+mn-ea"/>
              </a:rPr>
              <a:t>123456</a:t>
            </a:r>
            <a:r>
              <a:rPr lang="zh-CN" altLang="en-US" sz="2800" b="1" dirty="0">
                <a:solidFill>
                  <a:schemeClr val="bg1"/>
                </a:solidFill>
                <a:sym typeface="+mn-ea"/>
              </a:rPr>
              <a:t>）</a:t>
            </a:r>
            <a:endParaRPr lang="en-US" altLang="zh-CN" sz="2800" b="1" dirty="0">
              <a:solidFill>
                <a:schemeClr val="bg1"/>
              </a:solidFill>
            </a:endParaRPr>
          </a:p>
          <a:p>
            <a:endParaRPr lang="en-US" altLang="zh-CN" sz="2400" b="1" dirty="0">
              <a:solidFill>
                <a:srgbClr val="FFC000"/>
              </a:solidFill>
            </a:endParaRPr>
          </a:p>
          <a:p>
            <a:endParaRPr lang="zh-CN" altLang="en-US" sz="2400" b="1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4075" y="2033270"/>
            <a:ext cx="8336280" cy="451231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155390"/>
            <a:ext cx="12364556" cy="516200"/>
            <a:chOff x="1" y="140732"/>
            <a:chExt cx="12858749" cy="536832"/>
          </a:xfrm>
        </p:grpSpPr>
        <p:sp>
          <p:nvSpPr>
            <p:cNvPr id="8" name="任意多边形 30"/>
            <p:cNvSpPr/>
            <p:nvPr>
              <p:custDataLst>
                <p:tags r:id="rId2"/>
              </p:custDataLst>
            </p:nvPr>
          </p:nvSpPr>
          <p:spPr>
            <a:xfrm>
              <a:off x="733423" y="646282"/>
              <a:ext cx="12125327" cy="31282"/>
            </a:xfrm>
            <a:custGeom>
              <a:avLst/>
              <a:gdLst>
                <a:gd name="connsiteX0" fmla="*/ 0 w 12125327"/>
                <a:gd name="connsiteY0" fmla="*/ 0 h 31282"/>
                <a:gd name="connsiteX1" fmla="*/ 12125327 w 12125327"/>
                <a:gd name="connsiteY1" fmla="*/ 0 h 31282"/>
                <a:gd name="connsiteX2" fmla="*/ 12125327 w 12125327"/>
                <a:gd name="connsiteY2" fmla="*/ 31282 h 31282"/>
                <a:gd name="connsiteX3" fmla="*/ 17139 w 12125327"/>
                <a:gd name="connsiteY3" fmla="*/ 31282 h 31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25327" h="31282">
                  <a:moveTo>
                    <a:pt x="0" y="0"/>
                  </a:moveTo>
                  <a:lnTo>
                    <a:pt x="12125327" y="0"/>
                  </a:lnTo>
                  <a:lnTo>
                    <a:pt x="12125327" y="31282"/>
                  </a:lnTo>
                  <a:lnTo>
                    <a:pt x="17139" y="3128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9" name="任意多边形 31"/>
            <p:cNvSpPr/>
            <p:nvPr>
              <p:custDataLst>
                <p:tags r:id="rId3"/>
              </p:custDataLst>
            </p:nvPr>
          </p:nvSpPr>
          <p:spPr>
            <a:xfrm>
              <a:off x="1" y="140732"/>
              <a:ext cx="577217" cy="536832"/>
            </a:xfrm>
            <a:custGeom>
              <a:avLst/>
              <a:gdLst>
                <a:gd name="connsiteX0" fmla="*/ 284734 w 577217"/>
                <a:gd name="connsiteY0" fmla="*/ 0 h 536832"/>
                <a:gd name="connsiteX1" fmla="*/ 577217 w 577217"/>
                <a:gd name="connsiteY1" fmla="*/ 536832 h 536832"/>
                <a:gd name="connsiteX2" fmla="*/ 0 w 577217"/>
                <a:gd name="connsiteY2" fmla="*/ 536832 h 536832"/>
                <a:gd name="connsiteX3" fmla="*/ 0 w 577217"/>
                <a:gd name="connsiteY3" fmla="*/ 184 h 536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7217" h="536832">
                  <a:moveTo>
                    <a:pt x="284734" y="0"/>
                  </a:moveTo>
                  <a:lnTo>
                    <a:pt x="577217" y="536832"/>
                  </a:lnTo>
                  <a:lnTo>
                    <a:pt x="0" y="536832"/>
                  </a:lnTo>
                  <a:lnTo>
                    <a:pt x="0" y="1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 dirty="0">
                <a:solidFill>
                  <a:srgbClr val="7EC234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0" name="Content Placeholder 2"/>
            <p:cNvSpPr txBox="1"/>
            <p:nvPr/>
          </p:nvSpPr>
          <p:spPr>
            <a:xfrm>
              <a:off x="608929" y="260554"/>
              <a:ext cx="4623995" cy="319624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marL="0" indent="0" algn="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1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0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9" name="文本框 28"/>
          <p:cNvSpPr txBox="1"/>
          <p:nvPr/>
        </p:nvSpPr>
        <p:spPr>
          <a:xfrm>
            <a:off x="2421255" y="883920"/>
            <a:ext cx="76009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注意：修改密码，添加邮箱、手机等信息</a:t>
            </a:r>
            <a:endParaRPr lang="zh-CN" altLang="en-US" sz="2800" b="1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48" name="图片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6035" y="1617980"/>
            <a:ext cx="6361430" cy="5182235"/>
          </a:xfrm>
          <a:prstGeom prst="rect">
            <a:avLst/>
          </a:prstGeom>
          <a:noFill/>
          <a:ln w="38100">
            <a:solidFill>
              <a:srgbClr val="FEC101"/>
            </a:solidFill>
          </a:ln>
        </p:spPr>
      </p:pic>
      <p:sp>
        <p:nvSpPr>
          <p:cNvPr id="22" name="文本框 21"/>
          <p:cNvSpPr txBox="1"/>
          <p:nvPr/>
        </p:nvSpPr>
        <p:spPr>
          <a:xfrm>
            <a:off x="705273" y="75988"/>
            <a:ext cx="3965787" cy="5016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FontTx/>
            </a:pPr>
            <a:r>
              <a:rPr lang="zh-CN" altLang="zh-CN" sz="2665" b="1" dirty="0">
                <a:solidFill>
                  <a:srgbClr val="01C1FF"/>
                </a:solidFill>
                <a:latin typeface="微软雅黑" panose="020B0503020204020204" charset="-122"/>
                <a:ea typeface="微软雅黑" panose="020B0503020204020204" charset="-122"/>
              </a:rPr>
              <a:t>登录平台</a:t>
            </a:r>
            <a:endParaRPr lang="zh-CN" altLang="zh-CN" sz="2665" b="1" dirty="0">
              <a:solidFill>
                <a:srgbClr val="01C1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0270" y="1539875"/>
            <a:ext cx="5882005" cy="5049520"/>
          </a:xfrm>
          <a:prstGeom prst="rect">
            <a:avLst/>
          </a:prstGeom>
          <a:ln w="38100">
            <a:solidFill>
              <a:srgbClr val="FEC101"/>
            </a:solidFill>
          </a:ln>
        </p:spPr>
      </p:pic>
      <p:grpSp>
        <p:nvGrpSpPr>
          <p:cNvPr id="2" name="组合 1"/>
          <p:cNvGrpSpPr/>
          <p:nvPr/>
        </p:nvGrpSpPr>
        <p:grpSpPr>
          <a:xfrm>
            <a:off x="0" y="155390"/>
            <a:ext cx="12364556" cy="516200"/>
            <a:chOff x="1" y="140732"/>
            <a:chExt cx="12858749" cy="536832"/>
          </a:xfrm>
        </p:grpSpPr>
        <p:sp>
          <p:nvSpPr>
            <p:cNvPr id="8" name="任意多边形 30"/>
            <p:cNvSpPr/>
            <p:nvPr>
              <p:custDataLst>
                <p:tags r:id="rId3"/>
              </p:custDataLst>
            </p:nvPr>
          </p:nvSpPr>
          <p:spPr>
            <a:xfrm>
              <a:off x="733423" y="646282"/>
              <a:ext cx="12125327" cy="31282"/>
            </a:xfrm>
            <a:custGeom>
              <a:avLst/>
              <a:gdLst>
                <a:gd name="connsiteX0" fmla="*/ 0 w 12125327"/>
                <a:gd name="connsiteY0" fmla="*/ 0 h 31282"/>
                <a:gd name="connsiteX1" fmla="*/ 12125327 w 12125327"/>
                <a:gd name="connsiteY1" fmla="*/ 0 h 31282"/>
                <a:gd name="connsiteX2" fmla="*/ 12125327 w 12125327"/>
                <a:gd name="connsiteY2" fmla="*/ 31282 h 31282"/>
                <a:gd name="connsiteX3" fmla="*/ 17139 w 12125327"/>
                <a:gd name="connsiteY3" fmla="*/ 31282 h 31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25327" h="31282">
                  <a:moveTo>
                    <a:pt x="0" y="0"/>
                  </a:moveTo>
                  <a:lnTo>
                    <a:pt x="12125327" y="0"/>
                  </a:lnTo>
                  <a:lnTo>
                    <a:pt x="12125327" y="31282"/>
                  </a:lnTo>
                  <a:lnTo>
                    <a:pt x="17139" y="3128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9" name="任意多边形 31"/>
            <p:cNvSpPr/>
            <p:nvPr>
              <p:custDataLst>
                <p:tags r:id="rId4"/>
              </p:custDataLst>
            </p:nvPr>
          </p:nvSpPr>
          <p:spPr>
            <a:xfrm>
              <a:off x="1" y="140732"/>
              <a:ext cx="577217" cy="536832"/>
            </a:xfrm>
            <a:custGeom>
              <a:avLst/>
              <a:gdLst>
                <a:gd name="connsiteX0" fmla="*/ 284734 w 577217"/>
                <a:gd name="connsiteY0" fmla="*/ 0 h 536832"/>
                <a:gd name="connsiteX1" fmla="*/ 577217 w 577217"/>
                <a:gd name="connsiteY1" fmla="*/ 536832 h 536832"/>
                <a:gd name="connsiteX2" fmla="*/ 0 w 577217"/>
                <a:gd name="connsiteY2" fmla="*/ 536832 h 536832"/>
                <a:gd name="connsiteX3" fmla="*/ 0 w 577217"/>
                <a:gd name="connsiteY3" fmla="*/ 184 h 536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7217" h="536832">
                  <a:moveTo>
                    <a:pt x="284734" y="0"/>
                  </a:moveTo>
                  <a:lnTo>
                    <a:pt x="577217" y="536832"/>
                  </a:lnTo>
                  <a:lnTo>
                    <a:pt x="0" y="536832"/>
                  </a:lnTo>
                  <a:lnTo>
                    <a:pt x="0" y="1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 dirty="0">
                <a:solidFill>
                  <a:srgbClr val="7EC234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0" name="Content Placeholder 2"/>
            <p:cNvSpPr txBox="1"/>
            <p:nvPr/>
          </p:nvSpPr>
          <p:spPr>
            <a:xfrm>
              <a:off x="608929" y="260554"/>
              <a:ext cx="4623995" cy="319624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marL="0" indent="0" algn="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1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0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9" name="文本框 28"/>
          <p:cNvSpPr txBox="1"/>
          <p:nvPr/>
        </p:nvSpPr>
        <p:spPr>
          <a:xfrm>
            <a:off x="0" y="840740"/>
            <a:ext cx="1168463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kern="1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             </a:t>
            </a:r>
            <a:r>
              <a:rPr lang="zh-CN" altLang="zh-CN" sz="2800" b="1" kern="1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进入个人空间，点击账号管理，在基本资料处核对个人信息。</a:t>
            </a:r>
            <a:endParaRPr lang="zh-CN" altLang="zh-CN" sz="2800" kern="1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  <a:p>
            <a:endParaRPr lang="zh-CN" altLang="zh-CN" sz="2800" b="1" kern="1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045" y="1540510"/>
            <a:ext cx="5408930" cy="4999990"/>
          </a:xfrm>
          <a:prstGeom prst="rect">
            <a:avLst/>
          </a:prstGeom>
          <a:ln w="38100">
            <a:solidFill>
              <a:srgbClr val="FEC101"/>
            </a:solidFill>
          </a:ln>
        </p:spPr>
      </p:pic>
      <p:sp>
        <p:nvSpPr>
          <p:cNvPr id="4" name="箭头: 右 8"/>
          <p:cNvSpPr/>
          <p:nvPr/>
        </p:nvSpPr>
        <p:spPr>
          <a:xfrm>
            <a:off x="1942465" y="2359660"/>
            <a:ext cx="4417060" cy="6858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/>
          </a:p>
        </p:txBody>
      </p:sp>
      <p:sp>
        <p:nvSpPr>
          <p:cNvPr id="22" name="文本框 21"/>
          <p:cNvSpPr txBox="1"/>
          <p:nvPr/>
        </p:nvSpPr>
        <p:spPr>
          <a:xfrm>
            <a:off x="705273" y="75988"/>
            <a:ext cx="3965787" cy="5016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FontTx/>
            </a:pPr>
            <a:r>
              <a:rPr lang="zh-CN" altLang="zh-CN" sz="2665" b="1" dirty="0">
                <a:solidFill>
                  <a:srgbClr val="01C1FF"/>
                </a:solidFill>
                <a:latin typeface="微软雅黑" panose="020B0503020204020204" charset="-122"/>
                <a:ea typeface="微软雅黑" panose="020B0503020204020204" charset="-122"/>
              </a:rPr>
              <a:t>登录平台</a:t>
            </a:r>
            <a:endParaRPr lang="zh-CN" altLang="zh-CN" sz="2665" b="1" dirty="0">
              <a:solidFill>
                <a:srgbClr val="01C1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920933" y="1649095"/>
            <a:ext cx="2350135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14400" dirty="0">
                <a:solidFill>
                  <a:schemeClr val="bg1"/>
                </a:solidFill>
                <a:latin typeface="Century Gothic" panose="020B0502020202020204" charset="0"/>
                <a:ea typeface="Meiryo UI" panose="020B0604030504040204" charset="-128"/>
                <a:sym typeface="微软雅黑 Light" panose="020B0502040204020203" pitchFamily="34" charset="-122"/>
              </a:rPr>
              <a:t>02</a:t>
            </a:r>
            <a:endParaRPr lang="en-US" altLang="zh-CN" sz="14400" dirty="0">
              <a:solidFill>
                <a:schemeClr val="bg1"/>
              </a:solidFill>
              <a:latin typeface="Century Gothic" panose="020B0502020202020204" charset="0"/>
              <a:ea typeface="Meiryo UI" panose="020B0604030504040204" charset="-128"/>
              <a:sym typeface="微软雅黑 Light" panose="020B0502040204020203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351530" y="4015105"/>
            <a:ext cx="5488940" cy="5016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00000"/>
              </a:lnSpc>
              <a:buClrTx/>
              <a:buSzTx/>
              <a:buFontTx/>
            </a:pPr>
            <a:r>
              <a:rPr lang="zh-CN" altLang="zh-CN" sz="2665" b="1" dirty="0">
                <a:solidFill>
                  <a:srgbClr val="01C1FF"/>
                </a:solidFill>
                <a:latin typeface="微软雅黑" panose="020B0503020204020204" charset="-122"/>
                <a:ea typeface="微软雅黑" panose="020B0503020204020204" charset="-122"/>
                <a:sym typeface="微软雅黑 Light" panose="020B0502040204020203" pitchFamily="34" charset="-122"/>
              </a:rPr>
              <a:t>学习课程</a:t>
            </a:r>
            <a:endParaRPr lang="zh-CN" altLang="zh-CN" sz="2665" b="1" dirty="0">
              <a:solidFill>
                <a:srgbClr val="01C1FF"/>
              </a:solidFill>
              <a:latin typeface="微软雅黑" panose="020B0503020204020204" charset="-122"/>
              <a:ea typeface="微软雅黑" panose="020B0503020204020204" charset="-122"/>
              <a:sym typeface="微软雅黑 Light" panose="020B0502040204020203" pitchFamily="34" charset="-12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155390"/>
            <a:ext cx="12364556" cy="516200"/>
            <a:chOff x="1" y="140732"/>
            <a:chExt cx="12858749" cy="536832"/>
          </a:xfrm>
        </p:grpSpPr>
        <p:sp>
          <p:nvSpPr>
            <p:cNvPr id="8" name="任意多边形 30"/>
            <p:cNvSpPr/>
            <p:nvPr>
              <p:custDataLst>
                <p:tags r:id="rId2"/>
              </p:custDataLst>
            </p:nvPr>
          </p:nvSpPr>
          <p:spPr>
            <a:xfrm>
              <a:off x="733423" y="646282"/>
              <a:ext cx="12125327" cy="31282"/>
            </a:xfrm>
            <a:custGeom>
              <a:avLst/>
              <a:gdLst>
                <a:gd name="connsiteX0" fmla="*/ 0 w 12125327"/>
                <a:gd name="connsiteY0" fmla="*/ 0 h 31282"/>
                <a:gd name="connsiteX1" fmla="*/ 12125327 w 12125327"/>
                <a:gd name="connsiteY1" fmla="*/ 0 h 31282"/>
                <a:gd name="connsiteX2" fmla="*/ 12125327 w 12125327"/>
                <a:gd name="connsiteY2" fmla="*/ 31282 h 31282"/>
                <a:gd name="connsiteX3" fmla="*/ 17139 w 12125327"/>
                <a:gd name="connsiteY3" fmla="*/ 31282 h 31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25327" h="31282">
                  <a:moveTo>
                    <a:pt x="0" y="0"/>
                  </a:moveTo>
                  <a:lnTo>
                    <a:pt x="12125327" y="0"/>
                  </a:lnTo>
                  <a:lnTo>
                    <a:pt x="12125327" y="31282"/>
                  </a:lnTo>
                  <a:lnTo>
                    <a:pt x="17139" y="3128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9" name="任意多边形 31"/>
            <p:cNvSpPr/>
            <p:nvPr>
              <p:custDataLst>
                <p:tags r:id="rId3"/>
              </p:custDataLst>
            </p:nvPr>
          </p:nvSpPr>
          <p:spPr>
            <a:xfrm>
              <a:off x="1" y="140732"/>
              <a:ext cx="577217" cy="536832"/>
            </a:xfrm>
            <a:custGeom>
              <a:avLst/>
              <a:gdLst>
                <a:gd name="connsiteX0" fmla="*/ 284734 w 577217"/>
                <a:gd name="connsiteY0" fmla="*/ 0 h 536832"/>
                <a:gd name="connsiteX1" fmla="*/ 577217 w 577217"/>
                <a:gd name="connsiteY1" fmla="*/ 536832 h 536832"/>
                <a:gd name="connsiteX2" fmla="*/ 0 w 577217"/>
                <a:gd name="connsiteY2" fmla="*/ 536832 h 536832"/>
                <a:gd name="connsiteX3" fmla="*/ 0 w 577217"/>
                <a:gd name="connsiteY3" fmla="*/ 184 h 536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7217" h="536832">
                  <a:moveTo>
                    <a:pt x="284734" y="0"/>
                  </a:moveTo>
                  <a:lnTo>
                    <a:pt x="577217" y="536832"/>
                  </a:lnTo>
                  <a:lnTo>
                    <a:pt x="0" y="536832"/>
                  </a:lnTo>
                  <a:lnTo>
                    <a:pt x="0" y="1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 dirty="0">
                <a:solidFill>
                  <a:srgbClr val="7EC234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0" name="Content Placeholder 2"/>
            <p:cNvSpPr txBox="1"/>
            <p:nvPr/>
          </p:nvSpPr>
          <p:spPr>
            <a:xfrm>
              <a:off x="608929" y="260554"/>
              <a:ext cx="4623995" cy="319624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marL="0" indent="0" algn="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1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0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00" name="文本框 99"/>
          <p:cNvSpPr txBox="1"/>
          <p:nvPr/>
        </p:nvSpPr>
        <p:spPr>
          <a:xfrm>
            <a:off x="397510" y="812165"/>
            <a:ext cx="12275185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304800"/>
            <a:r>
              <a:rPr lang="zh-CN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在课程模块下，可以看到课程时间</a:t>
            </a:r>
            <a:endParaRPr lang="zh-CN" sz="28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indent="304800"/>
            <a:r>
              <a:rPr lang="zh-CN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点击</a:t>
            </a:r>
            <a:r>
              <a:rPr lang="zh-CN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“课程封面”</a:t>
            </a:r>
            <a:r>
              <a:rPr lang="zh-CN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，即可进入课程学习界面</a:t>
            </a:r>
            <a:endParaRPr lang="zh-CN" altLang="en-US" sz="28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7922683" y="4285827"/>
            <a:ext cx="41478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/>
              <a:t>选择自选课程</a:t>
            </a:r>
            <a:endParaRPr lang="zh-CN" altLang="en-US" sz="240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485" y="1905000"/>
            <a:ext cx="10485120" cy="4517390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  <p:sp>
        <p:nvSpPr>
          <p:cNvPr id="12" name="文本框 11"/>
          <p:cNvSpPr txBox="1"/>
          <p:nvPr/>
        </p:nvSpPr>
        <p:spPr>
          <a:xfrm>
            <a:off x="706120" y="62230"/>
            <a:ext cx="3973830" cy="5016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FontTx/>
            </a:pPr>
            <a:r>
              <a:rPr lang="zh-CN" altLang="zh-CN" sz="2665" b="1" dirty="0">
                <a:solidFill>
                  <a:srgbClr val="01C1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课程学习</a:t>
            </a:r>
            <a:endParaRPr lang="zh-CN" altLang="zh-CN" sz="2665" b="1" dirty="0">
              <a:solidFill>
                <a:srgbClr val="01C1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 234"/>
          <p:cNvSpPr/>
          <p:nvPr/>
        </p:nvSpPr>
        <p:spPr>
          <a:xfrm rot="10800000">
            <a:off x="2531110" y="4171950"/>
            <a:ext cx="1698625" cy="834390"/>
          </a:xfrm>
          <a:custGeom>
            <a:avLst/>
            <a:gdLst>
              <a:gd name="connsiteX0" fmla="*/ 153754 w 935330"/>
              <a:gd name="connsiteY0" fmla="*/ 0 h 460000"/>
              <a:gd name="connsiteX1" fmla="*/ 781576 w 935330"/>
              <a:gd name="connsiteY1" fmla="*/ 0 h 460000"/>
              <a:gd name="connsiteX2" fmla="*/ 935330 w 935330"/>
              <a:gd name="connsiteY2" fmla="*/ 153754 h 460000"/>
              <a:gd name="connsiteX3" fmla="*/ 781576 w 935330"/>
              <a:gd name="connsiteY3" fmla="*/ 307508 h 460000"/>
              <a:gd name="connsiteX4" fmla="*/ 295997 w 935330"/>
              <a:gd name="connsiteY4" fmla="*/ 307508 h 460000"/>
              <a:gd name="connsiteX5" fmla="*/ 99282 w 935330"/>
              <a:gd name="connsiteY5" fmla="*/ 460000 h 460000"/>
              <a:gd name="connsiteX6" fmla="*/ 209707 w 935330"/>
              <a:gd name="connsiteY6" fmla="*/ 307508 h 460000"/>
              <a:gd name="connsiteX7" fmla="*/ 153754 w 935330"/>
              <a:gd name="connsiteY7" fmla="*/ 307508 h 460000"/>
              <a:gd name="connsiteX8" fmla="*/ 0 w 935330"/>
              <a:gd name="connsiteY8" fmla="*/ 153754 h 460000"/>
              <a:gd name="connsiteX9" fmla="*/ 153754 w 935330"/>
              <a:gd name="connsiteY9" fmla="*/ 0 h 4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5330" h="460000">
                <a:moveTo>
                  <a:pt x="153754" y="0"/>
                </a:moveTo>
                <a:lnTo>
                  <a:pt x="781576" y="0"/>
                </a:lnTo>
                <a:cubicBezTo>
                  <a:pt x="866492" y="0"/>
                  <a:pt x="935330" y="68838"/>
                  <a:pt x="935330" y="153754"/>
                </a:cubicBezTo>
                <a:cubicBezTo>
                  <a:pt x="935330" y="238670"/>
                  <a:pt x="866492" y="307508"/>
                  <a:pt x="781576" y="307508"/>
                </a:cubicBezTo>
                <a:lnTo>
                  <a:pt x="295997" y="307508"/>
                </a:lnTo>
                <a:lnTo>
                  <a:pt x="99282" y="460000"/>
                </a:lnTo>
                <a:lnTo>
                  <a:pt x="209707" y="307508"/>
                </a:lnTo>
                <a:lnTo>
                  <a:pt x="153754" y="307508"/>
                </a:lnTo>
                <a:cubicBezTo>
                  <a:pt x="68838" y="307508"/>
                  <a:pt x="0" y="238670"/>
                  <a:pt x="0" y="153754"/>
                </a:cubicBezTo>
                <a:cubicBezTo>
                  <a:pt x="0" y="68838"/>
                  <a:pt x="68838" y="0"/>
                  <a:pt x="15375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32400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670810" y="4545965"/>
            <a:ext cx="43243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点击</a:t>
            </a:r>
            <a:r>
              <a:rPr lang="en-US" altLang="zh-CN"/>
              <a:t>“</a:t>
            </a:r>
            <a:r>
              <a:rPr lang="zh-CN" altLang="zh-CN"/>
              <a:t>课程封面</a:t>
            </a:r>
            <a:r>
              <a:rPr lang="en-US" altLang="zh-CN"/>
              <a:t>”</a:t>
            </a:r>
            <a:endParaRPr lang="en-US" altLang="zh-CN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ags/tag10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11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12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13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14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15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16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17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18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19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2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20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21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22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23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24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25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26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27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28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29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3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30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31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32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33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34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35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36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37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38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39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4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40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41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42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43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44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45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46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47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48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49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5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50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51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52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53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54.xml><?xml version="1.0" encoding="utf-8"?>
<p:tagLst xmlns:p="http://schemas.openxmlformats.org/presentationml/2006/main">
  <p:tag name="KSO_WM_DOC_GUID" val="{9b48e1a4-c6f9-4e59-a8c6-7d590d0c2f76}"/>
</p:tagLst>
</file>

<file path=ppt/tags/tag6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7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8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9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heme/theme1.xml><?xml version="1.0" encoding="utf-8"?>
<a:theme xmlns:a="http://schemas.openxmlformats.org/drawingml/2006/main" name="包图主题2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3B37C"/>
      </a:accent1>
      <a:accent2>
        <a:srgbClr val="F38B7C"/>
      </a:accent2>
      <a:accent3>
        <a:srgbClr val="E57598"/>
      </a:accent3>
      <a:accent4>
        <a:srgbClr val="D570DB"/>
      </a:accent4>
      <a:accent5>
        <a:srgbClr val="9470DB"/>
      </a:accent5>
      <a:accent6>
        <a:srgbClr val="7088DB"/>
      </a:accent6>
      <a:hlink>
        <a:srgbClr val="F3B37C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gradFill>
          <a:gsLst>
            <a:gs pos="35000">
              <a:schemeClr val="tx1">
                <a:lumMod val="95000"/>
                <a:lumOff val="5000"/>
              </a:schemeClr>
            </a:gs>
            <a:gs pos="100000">
              <a:schemeClr val="accent6">
                <a:lumMod val="75000"/>
              </a:schemeClr>
            </a:gs>
          </a:gsLst>
          <a:lin ang="18900000" scaled="0"/>
        </a:gradFill>
      </a:spPr>
      <a:bodyPr wrap="square" rtlCol="0" anchor="t">
        <a:spAutoFit/>
      </a:bodyPr>
      <a:lstStyle>
        <a:defPPr algn="ctr">
          <a:defRPr lang="en-US" altLang="zh-CN" sz="14400" dirty="0">
            <a:solidFill>
              <a:schemeClr val="bg1"/>
            </a:solidFill>
            <a:latin typeface="Century Gothic" panose="020B0502020202020204" charset="0"/>
            <a:ea typeface="Meiryo UI" panose="020B0604030504040204" charset="-128"/>
            <a:sym typeface="微软雅黑 Light" panose="020B0502040204020203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包图主题2</Template>
  <TotalTime>0</TotalTime>
  <Words>1136</Words>
  <Application>WPS 演示</Application>
  <PresentationFormat>宽屏</PresentationFormat>
  <Paragraphs>243</Paragraphs>
  <Slides>34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34</vt:i4>
      </vt:variant>
    </vt:vector>
  </HeadingPairs>
  <TitlesOfParts>
    <vt:vector size="48" baseType="lpstr">
      <vt:lpstr>Arial</vt:lpstr>
      <vt:lpstr>宋体</vt:lpstr>
      <vt:lpstr>Wingdings</vt:lpstr>
      <vt:lpstr>Century Gothic</vt:lpstr>
      <vt:lpstr>Meiryo UI</vt:lpstr>
      <vt:lpstr>微软雅黑 Light</vt:lpstr>
      <vt:lpstr>微软雅黑</vt:lpstr>
      <vt:lpstr>黑体</vt:lpstr>
      <vt:lpstr>NumberOnly</vt:lpstr>
      <vt:lpstr>Arial</vt:lpstr>
      <vt:lpstr>Times New Roman</vt:lpstr>
      <vt:lpstr>Arial Unicode MS</vt:lpstr>
      <vt:lpstr>等线</vt:lpstr>
      <vt:lpstr>包图主题2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免免</dc:creator>
  <cp:lastModifiedBy>Dablv</cp:lastModifiedBy>
  <cp:revision>277</cp:revision>
  <dcterms:created xsi:type="dcterms:W3CDTF">2017-07-22T16:04:00Z</dcterms:created>
  <dcterms:modified xsi:type="dcterms:W3CDTF">2019-09-06T09:27:35Z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2052-11.1.0.8976</vt:lpwstr>
  </property>
  <property fmtid="{D5CDD505-2E9C-101B-9397-08002B2CF9AE}" pid="3" name="KSORubyTemplateID">
    <vt:lpwstr>2</vt:lpwstr>
  </property>
</Properties>
</file>